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5"/>
  </p:sldMasterIdLst>
  <p:notesMasterIdLst>
    <p:notesMasterId r:id="rId21"/>
  </p:notesMasterIdLst>
  <p:handoutMasterIdLst>
    <p:handoutMasterId r:id="rId22"/>
  </p:handoutMasterIdLst>
  <p:sldIdLst>
    <p:sldId id="271" r:id="rId6"/>
    <p:sldId id="289" r:id="rId7"/>
    <p:sldId id="292" r:id="rId8"/>
    <p:sldId id="290" r:id="rId9"/>
    <p:sldId id="293" r:id="rId10"/>
    <p:sldId id="298" r:id="rId11"/>
    <p:sldId id="291" r:id="rId12"/>
    <p:sldId id="299" r:id="rId13"/>
    <p:sldId id="300" r:id="rId14"/>
    <p:sldId id="301" r:id="rId15"/>
    <p:sldId id="302" r:id="rId16"/>
    <p:sldId id="303" r:id="rId17"/>
    <p:sldId id="305" r:id="rId18"/>
    <p:sldId id="304" r:id="rId19"/>
    <p:sldId id="286" r:id="rId20"/>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640BB-9066-4CDB-B821-C5B99FEF88DD}" v="77" dt="2022-06-08T02:52:29.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77" autoAdjust="0"/>
  </p:normalViewPr>
  <p:slideViewPr>
    <p:cSldViewPr snapToGrid="0">
      <p:cViewPr varScale="1">
        <p:scale>
          <a:sx n="61" d="100"/>
          <a:sy n="61" d="100"/>
        </p:scale>
        <p:origin x="860" y="28"/>
      </p:cViewPr>
      <p:guideLst/>
    </p:cSldViewPr>
  </p:slideViewPr>
  <p:notesTextViewPr>
    <p:cViewPr>
      <p:scale>
        <a:sx n="1" d="1"/>
        <a:sy n="1" d="1"/>
      </p:scale>
      <p:origin x="0" y="0"/>
    </p:cViewPr>
  </p:notesTextViewPr>
  <p:notesViewPr>
    <p:cSldViewPr snapToGrid="0">
      <p:cViewPr varScale="1">
        <p:scale>
          <a:sx n="46" d="100"/>
          <a:sy n="46" d="100"/>
        </p:scale>
        <p:origin x="279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 Murray" userId="S::kmurray@checkup.org.au::335b2bb9-4521-481d-bd67-526d31f9cd26" providerId="AD" clId="Web-{14A2E69F-FC0C-D545-7F62-0BA2B5046A4F}"/>
    <pc:docChg chg="modSld">
      <pc:chgData name="Kat Murray" userId="S::kmurray@checkup.org.au::335b2bb9-4521-481d-bd67-526d31f9cd26" providerId="AD" clId="Web-{14A2E69F-FC0C-D545-7F62-0BA2B5046A4F}" dt="2022-06-06T07:09:19.214" v="0"/>
      <pc:docMkLst>
        <pc:docMk/>
      </pc:docMkLst>
      <pc:sldChg chg="modSp">
        <pc:chgData name="Kat Murray" userId="S::kmurray@checkup.org.au::335b2bb9-4521-481d-bd67-526d31f9cd26" providerId="AD" clId="Web-{14A2E69F-FC0C-D545-7F62-0BA2B5046A4F}" dt="2022-06-06T07:09:19.214" v="0"/>
        <pc:sldMkLst>
          <pc:docMk/>
          <pc:sldMk cId="4067211459" sldId="291"/>
        </pc:sldMkLst>
        <pc:picChg chg="ord">
          <ac:chgData name="Kat Murray" userId="S::kmurray@checkup.org.au::335b2bb9-4521-481d-bd67-526d31f9cd26" providerId="AD" clId="Web-{14A2E69F-FC0C-D545-7F62-0BA2B5046A4F}" dt="2022-06-06T07:09:19.214" v="0"/>
          <ac:picMkLst>
            <pc:docMk/>
            <pc:sldMk cId="4067211459" sldId="291"/>
            <ac:picMk id="11" creationId="{8D960283-F84D-4021-8731-C125D8CD738F}"/>
          </ac:picMkLst>
        </pc:picChg>
      </pc:sldChg>
    </pc:docChg>
  </pc:docChgLst>
  <pc:docChgLst>
    <pc:chgData name="Sabrina Kerr" userId="a7d236eb-a1b4-4b34-b5ad-15a120ba9cfb" providerId="ADAL" clId="{8BB640BB-9066-4CDB-B821-C5B99FEF88DD}"/>
    <pc:docChg chg="undo custSel addSld delSld modSld modMainMaster">
      <pc:chgData name="Sabrina Kerr" userId="a7d236eb-a1b4-4b34-b5ad-15a120ba9cfb" providerId="ADAL" clId="{8BB640BB-9066-4CDB-B821-C5B99FEF88DD}" dt="2022-06-08T03:27:54.776" v="840" actId="478"/>
      <pc:docMkLst>
        <pc:docMk/>
      </pc:docMkLst>
      <pc:sldChg chg="addSp delSp modSp mod modNotesTx">
        <pc:chgData name="Sabrina Kerr" userId="a7d236eb-a1b4-4b34-b5ad-15a120ba9cfb" providerId="ADAL" clId="{8BB640BB-9066-4CDB-B821-C5B99FEF88DD}" dt="2022-06-06T03:49:41.557" v="267" actId="14100"/>
        <pc:sldMkLst>
          <pc:docMk/>
          <pc:sldMk cId="218967255" sldId="271"/>
        </pc:sldMkLst>
        <pc:spChg chg="mod">
          <ac:chgData name="Sabrina Kerr" userId="a7d236eb-a1b4-4b34-b5ad-15a120ba9cfb" providerId="ADAL" clId="{8BB640BB-9066-4CDB-B821-C5B99FEF88DD}" dt="2022-06-06T01:23:47.439" v="235" actId="21"/>
          <ac:spMkLst>
            <pc:docMk/>
            <pc:sldMk cId="218967255" sldId="271"/>
            <ac:spMk id="2" creationId="{7D904B33-BB3C-44BF-8189-26F5D574CED2}"/>
          </ac:spMkLst>
        </pc:spChg>
        <pc:spChg chg="del mod">
          <ac:chgData name="Sabrina Kerr" userId="a7d236eb-a1b4-4b34-b5ad-15a120ba9cfb" providerId="ADAL" clId="{8BB640BB-9066-4CDB-B821-C5B99FEF88DD}" dt="2022-06-06T01:21:59.655" v="226" actId="478"/>
          <ac:spMkLst>
            <pc:docMk/>
            <pc:sldMk cId="218967255" sldId="271"/>
            <ac:spMk id="3" creationId="{00000000-0000-0000-0000-000000000000}"/>
          </ac:spMkLst>
        </pc:spChg>
        <pc:spChg chg="add mod">
          <ac:chgData name="Sabrina Kerr" userId="a7d236eb-a1b4-4b34-b5ad-15a120ba9cfb" providerId="ADAL" clId="{8BB640BB-9066-4CDB-B821-C5B99FEF88DD}" dt="2022-06-06T01:18:06.341" v="146" actId="478"/>
          <ac:spMkLst>
            <pc:docMk/>
            <pc:sldMk cId="218967255" sldId="271"/>
            <ac:spMk id="7" creationId="{92C98A67-2996-5A23-BF3F-8E3E436FD9C3}"/>
          </ac:spMkLst>
        </pc:spChg>
        <pc:spChg chg="add mod">
          <ac:chgData name="Sabrina Kerr" userId="a7d236eb-a1b4-4b34-b5ad-15a120ba9cfb" providerId="ADAL" clId="{8BB640BB-9066-4CDB-B821-C5B99FEF88DD}" dt="2022-06-06T01:24:02.857" v="247" actId="122"/>
          <ac:spMkLst>
            <pc:docMk/>
            <pc:sldMk cId="218967255" sldId="271"/>
            <ac:spMk id="13" creationId="{2DCE6C54-9162-410D-2F35-713558454DC6}"/>
          </ac:spMkLst>
        </pc:spChg>
        <pc:picChg chg="mod">
          <ac:chgData name="Sabrina Kerr" userId="a7d236eb-a1b4-4b34-b5ad-15a120ba9cfb" providerId="ADAL" clId="{8BB640BB-9066-4CDB-B821-C5B99FEF88DD}" dt="2022-06-06T01:18:36.278" v="154" actId="1076"/>
          <ac:picMkLst>
            <pc:docMk/>
            <pc:sldMk cId="218967255" sldId="271"/>
            <ac:picMk id="4" creationId="{3D006152-DFA5-4C18-BF10-15843EE7AEBC}"/>
          </ac:picMkLst>
        </pc:picChg>
        <pc:picChg chg="del">
          <ac:chgData name="Sabrina Kerr" userId="a7d236eb-a1b4-4b34-b5ad-15a120ba9cfb" providerId="ADAL" clId="{8BB640BB-9066-4CDB-B821-C5B99FEF88DD}" dt="2022-06-06T00:44:36.554" v="21" actId="478"/>
          <ac:picMkLst>
            <pc:docMk/>
            <pc:sldMk cId="218967255" sldId="271"/>
            <ac:picMk id="6" creationId="{336B6DF1-8AAB-43F5-B94F-9E360E481D60}"/>
          </ac:picMkLst>
        </pc:picChg>
        <pc:picChg chg="del">
          <ac:chgData name="Sabrina Kerr" userId="a7d236eb-a1b4-4b34-b5ad-15a120ba9cfb" providerId="ADAL" clId="{8BB640BB-9066-4CDB-B821-C5B99FEF88DD}" dt="2022-06-06T01:18:06.341" v="146" actId="478"/>
          <ac:picMkLst>
            <pc:docMk/>
            <pc:sldMk cId="218967255" sldId="271"/>
            <ac:picMk id="12" creationId="{D65E4617-7FCE-422E-BF05-95656643F2C9}"/>
          </ac:picMkLst>
        </pc:picChg>
        <pc:picChg chg="add mod">
          <ac:chgData name="Sabrina Kerr" userId="a7d236eb-a1b4-4b34-b5ad-15a120ba9cfb" providerId="ADAL" clId="{8BB640BB-9066-4CDB-B821-C5B99FEF88DD}" dt="2022-06-06T01:24:25.365" v="250" actId="1036"/>
          <ac:picMkLst>
            <pc:docMk/>
            <pc:sldMk cId="218967255" sldId="271"/>
            <ac:picMk id="3074" creationId="{5813A280-0382-B8D8-161B-3E6B7EA8EEF1}"/>
          </ac:picMkLst>
        </pc:picChg>
        <pc:picChg chg="add mod">
          <ac:chgData name="Sabrina Kerr" userId="a7d236eb-a1b4-4b34-b5ad-15a120ba9cfb" providerId="ADAL" clId="{8BB640BB-9066-4CDB-B821-C5B99FEF88DD}" dt="2022-06-06T03:49:41.557" v="267" actId="14100"/>
          <ac:picMkLst>
            <pc:docMk/>
            <pc:sldMk cId="218967255" sldId="271"/>
            <ac:picMk id="3075" creationId="{DA667215-4EDA-5A80-CB9F-7EF2251B97DA}"/>
          </ac:picMkLst>
        </pc:picChg>
      </pc:sldChg>
      <pc:sldChg chg="del">
        <pc:chgData name="Sabrina Kerr" userId="a7d236eb-a1b4-4b34-b5ad-15a120ba9cfb" providerId="ADAL" clId="{8BB640BB-9066-4CDB-B821-C5B99FEF88DD}" dt="2022-06-06T03:53:05.261" v="335" actId="47"/>
        <pc:sldMkLst>
          <pc:docMk/>
          <pc:sldMk cId="654585701" sldId="272"/>
        </pc:sldMkLst>
      </pc:sldChg>
      <pc:sldChg chg="del">
        <pc:chgData name="Sabrina Kerr" userId="a7d236eb-a1b4-4b34-b5ad-15a120ba9cfb" providerId="ADAL" clId="{8BB640BB-9066-4CDB-B821-C5B99FEF88DD}" dt="2022-06-06T03:53:05.261" v="335" actId="47"/>
        <pc:sldMkLst>
          <pc:docMk/>
          <pc:sldMk cId="3297454948" sldId="283"/>
        </pc:sldMkLst>
      </pc:sldChg>
      <pc:sldChg chg="del">
        <pc:chgData name="Sabrina Kerr" userId="a7d236eb-a1b4-4b34-b5ad-15a120ba9cfb" providerId="ADAL" clId="{8BB640BB-9066-4CDB-B821-C5B99FEF88DD}" dt="2022-06-06T03:53:05.261" v="335" actId="47"/>
        <pc:sldMkLst>
          <pc:docMk/>
          <pc:sldMk cId="2470349611" sldId="284"/>
        </pc:sldMkLst>
      </pc:sldChg>
      <pc:sldChg chg="del">
        <pc:chgData name="Sabrina Kerr" userId="a7d236eb-a1b4-4b34-b5ad-15a120ba9cfb" providerId="ADAL" clId="{8BB640BB-9066-4CDB-B821-C5B99FEF88DD}" dt="2022-06-06T03:53:05.261" v="335" actId="47"/>
        <pc:sldMkLst>
          <pc:docMk/>
          <pc:sldMk cId="25082594" sldId="285"/>
        </pc:sldMkLst>
      </pc:sldChg>
      <pc:sldChg chg="delSp modSp mod modNotesTx">
        <pc:chgData name="Sabrina Kerr" userId="a7d236eb-a1b4-4b34-b5ad-15a120ba9cfb" providerId="ADAL" clId="{8BB640BB-9066-4CDB-B821-C5B99FEF88DD}" dt="2022-06-06T04:04:49.087" v="838" actId="478"/>
        <pc:sldMkLst>
          <pc:docMk/>
          <pc:sldMk cId="1308447267" sldId="286"/>
        </pc:sldMkLst>
        <pc:spChg chg="mod">
          <ac:chgData name="Sabrina Kerr" userId="a7d236eb-a1b4-4b34-b5ad-15a120ba9cfb" providerId="ADAL" clId="{8BB640BB-9066-4CDB-B821-C5B99FEF88DD}" dt="2022-06-06T04:02:55.297" v="733" actId="1036"/>
          <ac:spMkLst>
            <pc:docMk/>
            <pc:sldMk cId="1308447267" sldId="286"/>
            <ac:spMk id="14" creationId="{00000000-0000-0000-0000-000000000000}"/>
          </ac:spMkLst>
        </pc:spChg>
        <pc:picChg chg="del">
          <ac:chgData name="Sabrina Kerr" userId="a7d236eb-a1b4-4b34-b5ad-15a120ba9cfb" providerId="ADAL" clId="{8BB640BB-9066-4CDB-B821-C5B99FEF88DD}" dt="2022-06-06T04:04:49.087" v="838" actId="478"/>
          <ac:picMkLst>
            <pc:docMk/>
            <pc:sldMk cId="1308447267" sldId="286"/>
            <ac:picMk id="3" creationId="{B48AF904-6600-4E01-A0BF-58DAF253DB38}"/>
          </ac:picMkLst>
        </pc:picChg>
      </pc:sldChg>
      <pc:sldChg chg="del">
        <pc:chgData name="Sabrina Kerr" userId="a7d236eb-a1b4-4b34-b5ad-15a120ba9cfb" providerId="ADAL" clId="{8BB640BB-9066-4CDB-B821-C5B99FEF88DD}" dt="2022-06-06T03:53:05.261" v="335" actId="47"/>
        <pc:sldMkLst>
          <pc:docMk/>
          <pc:sldMk cId="3175036982" sldId="288"/>
        </pc:sldMkLst>
      </pc:sldChg>
      <pc:sldChg chg="addSp delSp modSp mod">
        <pc:chgData name="Sabrina Kerr" userId="a7d236eb-a1b4-4b34-b5ad-15a120ba9cfb" providerId="ADAL" clId="{8BB640BB-9066-4CDB-B821-C5B99FEF88DD}" dt="2022-06-06T03:55:04.059" v="379" actId="478"/>
        <pc:sldMkLst>
          <pc:docMk/>
          <pc:sldMk cId="3225583672" sldId="289"/>
        </pc:sldMkLst>
        <pc:picChg chg="add del mod">
          <ac:chgData name="Sabrina Kerr" userId="a7d236eb-a1b4-4b34-b5ad-15a120ba9cfb" providerId="ADAL" clId="{8BB640BB-9066-4CDB-B821-C5B99FEF88DD}" dt="2022-06-06T03:55:04.059" v="379" actId="478"/>
          <ac:picMkLst>
            <pc:docMk/>
            <pc:sldMk cId="3225583672" sldId="289"/>
            <ac:picMk id="16" creationId="{322978F4-6596-A7EC-1438-37A6DD6D0DEE}"/>
          </ac:picMkLst>
        </pc:picChg>
        <pc:picChg chg="del">
          <ac:chgData name="Sabrina Kerr" userId="a7d236eb-a1b4-4b34-b5ad-15a120ba9cfb" providerId="ADAL" clId="{8BB640BB-9066-4CDB-B821-C5B99FEF88DD}" dt="2022-06-06T00:43:36.890" v="13" actId="478"/>
          <ac:picMkLst>
            <pc:docMk/>
            <pc:sldMk cId="3225583672" sldId="289"/>
            <ac:picMk id="32" creationId="{7A5BA8B7-69AF-4894-BCCA-9BCFABBB3737}"/>
          </ac:picMkLst>
        </pc:picChg>
      </pc:sldChg>
      <pc:sldChg chg="addSp delSp mod">
        <pc:chgData name="Sabrina Kerr" userId="a7d236eb-a1b4-4b34-b5ad-15a120ba9cfb" providerId="ADAL" clId="{8BB640BB-9066-4CDB-B821-C5B99FEF88DD}" dt="2022-06-06T00:43:47.002" v="17" actId="478"/>
        <pc:sldMkLst>
          <pc:docMk/>
          <pc:sldMk cId="538503978" sldId="290"/>
        </pc:sldMkLst>
        <pc:graphicFrameChg chg="add del">
          <ac:chgData name="Sabrina Kerr" userId="a7d236eb-a1b4-4b34-b5ad-15a120ba9cfb" providerId="ADAL" clId="{8BB640BB-9066-4CDB-B821-C5B99FEF88DD}" dt="2022-06-06T00:43:45.651" v="16" actId="478"/>
          <ac:graphicFrameMkLst>
            <pc:docMk/>
            <pc:sldMk cId="538503978" sldId="290"/>
            <ac:graphicFrameMk id="9" creationId="{B9D8F161-B8C3-4C4D-9456-CD268B8CF865}"/>
          </ac:graphicFrameMkLst>
        </pc:graphicFrameChg>
        <pc:picChg chg="del">
          <ac:chgData name="Sabrina Kerr" userId="a7d236eb-a1b4-4b34-b5ad-15a120ba9cfb" providerId="ADAL" clId="{8BB640BB-9066-4CDB-B821-C5B99FEF88DD}" dt="2022-06-06T00:43:47.002" v="17" actId="478"/>
          <ac:picMkLst>
            <pc:docMk/>
            <pc:sldMk cId="538503978" sldId="290"/>
            <ac:picMk id="5" creationId="{AC71A004-E0BF-411F-A042-ABBD859BB7AA}"/>
          </ac:picMkLst>
        </pc:picChg>
      </pc:sldChg>
      <pc:sldChg chg="delSp mod">
        <pc:chgData name="Sabrina Kerr" userId="a7d236eb-a1b4-4b34-b5ad-15a120ba9cfb" providerId="ADAL" clId="{8BB640BB-9066-4CDB-B821-C5B99FEF88DD}" dt="2022-06-08T03:27:54.776" v="840" actId="478"/>
        <pc:sldMkLst>
          <pc:docMk/>
          <pc:sldMk cId="4067211459" sldId="291"/>
        </pc:sldMkLst>
        <pc:picChg chg="del">
          <ac:chgData name="Sabrina Kerr" userId="a7d236eb-a1b4-4b34-b5ad-15a120ba9cfb" providerId="ADAL" clId="{8BB640BB-9066-4CDB-B821-C5B99FEF88DD}" dt="2022-06-08T03:27:54.776" v="840" actId="478"/>
          <ac:picMkLst>
            <pc:docMk/>
            <pc:sldMk cId="4067211459" sldId="291"/>
            <ac:picMk id="5" creationId="{AC71A004-E0BF-411F-A042-ABBD859BB7AA}"/>
          </ac:picMkLst>
        </pc:picChg>
      </pc:sldChg>
      <pc:sldChg chg="addSp delSp modSp mod">
        <pc:chgData name="Sabrina Kerr" userId="a7d236eb-a1b4-4b34-b5ad-15a120ba9cfb" providerId="ADAL" clId="{8BB640BB-9066-4CDB-B821-C5B99FEF88DD}" dt="2022-06-06T00:43:40.266" v="14" actId="478"/>
        <pc:sldMkLst>
          <pc:docMk/>
          <pc:sldMk cId="1849153580" sldId="292"/>
        </pc:sldMkLst>
        <pc:picChg chg="add mod">
          <ac:chgData name="Sabrina Kerr" userId="a7d236eb-a1b4-4b34-b5ad-15a120ba9cfb" providerId="ADAL" clId="{8BB640BB-9066-4CDB-B821-C5B99FEF88DD}" dt="2022-06-06T00:39:12.279" v="10" actId="1037"/>
          <ac:picMkLst>
            <pc:docMk/>
            <pc:sldMk cId="1849153580" sldId="292"/>
            <ac:picMk id="5" creationId="{0988F931-7DDA-735C-04C2-B3E9281ADC07}"/>
          </ac:picMkLst>
        </pc:picChg>
        <pc:picChg chg="del">
          <ac:chgData name="Sabrina Kerr" userId="a7d236eb-a1b4-4b34-b5ad-15a120ba9cfb" providerId="ADAL" clId="{8BB640BB-9066-4CDB-B821-C5B99FEF88DD}" dt="2022-06-06T00:39:04.503" v="4" actId="478"/>
          <ac:picMkLst>
            <pc:docMk/>
            <pc:sldMk cId="1849153580" sldId="292"/>
            <ac:picMk id="17" creationId="{EDD0274A-561B-41AF-80DC-2BC603BEFF09}"/>
          </ac:picMkLst>
        </pc:picChg>
        <pc:picChg chg="del">
          <ac:chgData name="Sabrina Kerr" userId="a7d236eb-a1b4-4b34-b5ad-15a120ba9cfb" providerId="ADAL" clId="{8BB640BB-9066-4CDB-B821-C5B99FEF88DD}" dt="2022-06-06T00:43:40.266" v="14" actId="478"/>
          <ac:picMkLst>
            <pc:docMk/>
            <pc:sldMk cId="1849153580" sldId="292"/>
            <ac:picMk id="32" creationId="{7A5BA8B7-69AF-4894-BCCA-9BCFABBB3737}"/>
          </ac:picMkLst>
        </pc:picChg>
      </pc:sldChg>
      <pc:sldChg chg="addSp delSp modSp mod">
        <pc:chgData name="Sabrina Kerr" userId="a7d236eb-a1b4-4b34-b5ad-15a120ba9cfb" providerId="ADAL" clId="{8BB640BB-9066-4CDB-B821-C5B99FEF88DD}" dt="2022-06-06T01:17:30.308" v="145" actId="1036"/>
        <pc:sldMkLst>
          <pc:docMk/>
          <pc:sldMk cId="90755812" sldId="293"/>
        </pc:sldMkLst>
        <pc:picChg chg="del">
          <ac:chgData name="Sabrina Kerr" userId="a7d236eb-a1b4-4b34-b5ad-15a120ba9cfb" providerId="ADAL" clId="{8BB640BB-9066-4CDB-B821-C5B99FEF88DD}" dt="2022-06-06T00:39:39.714" v="11" actId="478"/>
          <ac:picMkLst>
            <pc:docMk/>
            <pc:sldMk cId="90755812" sldId="293"/>
            <ac:picMk id="17" creationId="{EDD0274A-561B-41AF-80DC-2BC603BEFF09}"/>
          </ac:picMkLst>
        </pc:picChg>
        <pc:picChg chg="del">
          <ac:chgData name="Sabrina Kerr" userId="a7d236eb-a1b4-4b34-b5ad-15a120ba9cfb" providerId="ADAL" clId="{8BB640BB-9066-4CDB-B821-C5B99FEF88DD}" dt="2022-06-06T00:43:50.070" v="18" actId="478"/>
          <ac:picMkLst>
            <pc:docMk/>
            <pc:sldMk cId="90755812" sldId="293"/>
            <ac:picMk id="32" creationId="{7A5BA8B7-69AF-4894-BCCA-9BCFABBB3737}"/>
          </ac:picMkLst>
        </pc:picChg>
        <pc:picChg chg="add del mod">
          <ac:chgData name="Sabrina Kerr" userId="a7d236eb-a1b4-4b34-b5ad-15a120ba9cfb" providerId="ADAL" clId="{8BB640BB-9066-4CDB-B821-C5B99FEF88DD}" dt="2022-06-06T01:11:13.635" v="116" actId="21"/>
          <ac:picMkLst>
            <pc:docMk/>
            <pc:sldMk cId="90755812" sldId="293"/>
            <ac:picMk id="1026" creationId="{FDE34D61-51A0-99F7-041D-CD731D3FA3EF}"/>
          </ac:picMkLst>
        </pc:picChg>
        <pc:picChg chg="add mod">
          <ac:chgData name="Sabrina Kerr" userId="a7d236eb-a1b4-4b34-b5ad-15a120ba9cfb" providerId="ADAL" clId="{8BB640BB-9066-4CDB-B821-C5B99FEF88DD}" dt="2022-06-06T01:17:30.308" v="145" actId="1036"/>
          <ac:picMkLst>
            <pc:docMk/>
            <pc:sldMk cId="90755812" sldId="293"/>
            <ac:picMk id="1027" creationId="{66979A1B-ADCF-6214-BF95-1F07D92F868B}"/>
          </ac:picMkLst>
        </pc:picChg>
      </pc:sldChg>
      <pc:sldChg chg="del">
        <pc:chgData name="Sabrina Kerr" userId="a7d236eb-a1b4-4b34-b5ad-15a120ba9cfb" providerId="ADAL" clId="{8BB640BB-9066-4CDB-B821-C5B99FEF88DD}" dt="2022-06-06T03:53:05.261" v="335" actId="47"/>
        <pc:sldMkLst>
          <pc:docMk/>
          <pc:sldMk cId="2698952256" sldId="294"/>
        </pc:sldMkLst>
      </pc:sldChg>
      <pc:sldChg chg="del">
        <pc:chgData name="Sabrina Kerr" userId="a7d236eb-a1b4-4b34-b5ad-15a120ba9cfb" providerId="ADAL" clId="{8BB640BB-9066-4CDB-B821-C5B99FEF88DD}" dt="2022-06-06T03:53:05.261" v="335" actId="47"/>
        <pc:sldMkLst>
          <pc:docMk/>
          <pc:sldMk cId="2168599392" sldId="295"/>
        </pc:sldMkLst>
      </pc:sldChg>
      <pc:sldChg chg="del">
        <pc:chgData name="Sabrina Kerr" userId="a7d236eb-a1b4-4b34-b5ad-15a120ba9cfb" providerId="ADAL" clId="{8BB640BB-9066-4CDB-B821-C5B99FEF88DD}" dt="2022-06-06T03:53:05.261" v="335" actId="47"/>
        <pc:sldMkLst>
          <pc:docMk/>
          <pc:sldMk cId="2037015000" sldId="296"/>
        </pc:sldMkLst>
      </pc:sldChg>
      <pc:sldChg chg="addSp delSp modSp mod">
        <pc:chgData name="Sabrina Kerr" userId="a7d236eb-a1b4-4b34-b5ad-15a120ba9cfb" providerId="ADAL" clId="{8BB640BB-9066-4CDB-B821-C5B99FEF88DD}" dt="2022-06-08T03:27:51.101" v="839" actId="478"/>
        <pc:sldMkLst>
          <pc:docMk/>
          <pc:sldMk cId="2840556912" sldId="298"/>
        </pc:sldMkLst>
        <pc:picChg chg="del">
          <ac:chgData name="Sabrina Kerr" userId="a7d236eb-a1b4-4b34-b5ad-15a120ba9cfb" providerId="ADAL" clId="{8BB640BB-9066-4CDB-B821-C5B99FEF88DD}" dt="2022-06-06T00:39:43.251" v="12" actId="478"/>
          <ac:picMkLst>
            <pc:docMk/>
            <pc:sldMk cId="2840556912" sldId="298"/>
            <ac:picMk id="17" creationId="{EDD0274A-561B-41AF-80DC-2BC603BEFF09}"/>
          </ac:picMkLst>
        </pc:picChg>
        <pc:picChg chg="del">
          <ac:chgData name="Sabrina Kerr" userId="a7d236eb-a1b4-4b34-b5ad-15a120ba9cfb" providerId="ADAL" clId="{8BB640BB-9066-4CDB-B821-C5B99FEF88DD}" dt="2022-06-08T03:27:51.101" v="839" actId="478"/>
          <ac:picMkLst>
            <pc:docMk/>
            <pc:sldMk cId="2840556912" sldId="298"/>
            <ac:picMk id="32" creationId="{7A5BA8B7-69AF-4894-BCCA-9BCFABBB3737}"/>
          </ac:picMkLst>
        </pc:picChg>
        <pc:picChg chg="add mod">
          <ac:chgData name="Sabrina Kerr" userId="a7d236eb-a1b4-4b34-b5ad-15a120ba9cfb" providerId="ADAL" clId="{8BB640BB-9066-4CDB-B821-C5B99FEF88DD}" dt="2022-06-06T01:11:45.713" v="127" actId="1037"/>
          <ac:picMkLst>
            <pc:docMk/>
            <pc:sldMk cId="2840556912" sldId="298"/>
            <ac:picMk id="2050" creationId="{BB8ABFF0-758F-6D0C-D9C7-B7345C776E86}"/>
          </ac:picMkLst>
        </pc:picChg>
      </pc:sldChg>
      <pc:sldChg chg="delSp mod modNotesTx">
        <pc:chgData name="Sabrina Kerr" userId="a7d236eb-a1b4-4b34-b5ad-15a120ba9cfb" providerId="ADAL" clId="{8BB640BB-9066-4CDB-B821-C5B99FEF88DD}" dt="2022-06-06T03:52:59.744" v="334" actId="478"/>
        <pc:sldMkLst>
          <pc:docMk/>
          <pc:sldMk cId="1879405038" sldId="299"/>
        </pc:sldMkLst>
        <pc:picChg chg="del">
          <ac:chgData name="Sabrina Kerr" userId="a7d236eb-a1b4-4b34-b5ad-15a120ba9cfb" providerId="ADAL" clId="{8BB640BB-9066-4CDB-B821-C5B99FEF88DD}" dt="2022-06-06T03:52:59.744" v="334" actId="478"/>
          <ac:picMkLst>
            <pc:docMk/>
            <pc:sldMk cId="1879405038" sldId="299"/>
            <ac:picMk id="32" creationId="{7A5BA8B7-69AF-4894-BCCA-9BCFABBB3737}"/>
          </ac:picMkLst>
        </pc:picChg>
      </pc:sldChg>
      <pc:sldChg chg="delSp mod">
        <pc:chgData name="Sabrina Kerr" userId="a7d236eb-a1b4-4b34-b5ad-15a120ba9cfb" providerId="ADAL" clId="{8BB640BB-9066-4CDB-B821-C5B99FEF88DD}" dt="2022-06-06T03:52:56.040" v="333" actId="478"/>
        <pc:sldMkLst>
          <pc:docMk/>
          <pc:sldMk cId="3403435876" sldId="300"/>
        </pc:sldMkLst>
        <pc:picChg chg="del">
          <ac:chgData name="Sabrina Kerr" userId="a7d236eb-a1b4-4b34-b5ad-15a120ba9cfb" providerId="ADAL" clId="{8BB640BB-9066-4CDB-B821-C5B99FEF88DD}" dt="2022-06-06T03:52:56.040" v="333" actId="478"/>
          <ac:picMkLst>
            <pc:docMk/>
            <pc:sldMk cId="3403435876" sldId="300"/>
            <ac:picMk id="32" creationId="{7A5BA8B7-69AF-4894-BCCA-9BCFABBB3737}"/>
          </ac:picMkLst>
        </pc:picChg>
      </pc:sldChg>
      <pc:sldChg chg="delSp add del mod modNotesTx">
        <pc:chgData name="Sabrina Kerr" userId="a7d236eb-a1b4-4b34-b5ad-15a120ba9cfb" providerId="ADAL" clId="{8BB640BB-9066-4CDB-B821-C5B99FEF88DD}" dt="2022-06-06T03:52:53.328" v="332" actId="478"/>
        <pc:sldMkLst>
          <pc:docMk/>
          <pc:sldMk cId="1483008169" sldId="301"/>
        </pc:sldMkLst>
        <pc:picChg chg="del">
          <ac:chgData name="Sabrina Kerr" userId="a7d236eb-a1b4-4b34-b5ad-15a120ba9cfb" providerId="ADAL" clId="{8BB640BB-9066-4CDB-B821-C5B99FEF88DD}" dt="2022-06-06T03:52:53.328" v="332" actId="478"/>
          <ac:picMkLst>
            <pc:docMk/>
            <pc:sldMk cId="1483008169" sldId="301"/>
            <ac:picMk id="32" creationId="{7A5BA8B7-69AF-4894-BCCA-9BCFABBB3737}"/>
          </ac:picMkLst>
        </pc:picChg>
      </pc:sldChg>
      <pc:sldChg chg="delSp mod">
        <pc:chgData name="Sabrina Kerr" userId="a7d236eb-a1b4-4b34-b5ad-15a120ba9cfb" providerId="ADAL" clId="{8BB640BB-9066-4CDB-B821-C5B99FEF88DD}" dt="2022-06-06T03:52:48.184" v="329" actId="478"/>
        <pc:sldMkLst>
          <pc:docMk/>
          <pc:sldMk cId="1264252777" sldId="302"/>
        </pc:sldMkLst>
        <pc:picChg chg="del">
          <ac:chgData name="Sabrina Kerr" userId="a7d236eb-a1b4-4b34-b5ad-15a120ba9cfb" providerId="ADAL" clId="{8BB640BB-9066-4CDB-B821-C5B99FEF88DD}" dt="2022-06-06T03:52:48.184" v="329" actId="478"/>
          <ac:picMkLst>
            <pc:docMk/>
            <pc:sldMk cId="1264252777" sldId="302"/>
            <ac:picMk id="32" creationId="{7A5BA8B7-69AF-4894-BCCA-9BCFABBB3737}"/>
          </ac:picMkLst>
        </pc:picChg>
      </pc:sldChg>
      <pc:sldChg chg="delSp mod modNotesTx">
        <pc:chgData name="Sabrina Kerr" userId="a7d236eb-a1b4-4b34-b5ad-15a120ba9cfb" providerId="ADAL" clId="{8BB640BB-9066-4CDB-B821-C5B99FEF88DD}" dt="2022-06-06T03:52:45.591" v="328" actId="478"/>
        <pc:sldMkLst>
          <pc:docMk/>
          <pc:sldMk cId="1685780001" sldId="303"/>
        </pc:sldMkLst>
        <pc:picChg chg="del">
          <ac:chgData name="Sabrina Kerr" userId="a7d236eb-a1b4-4b34-b5ad-15a120ba9cfb" providerId="ADAL" clId="{8BB640BB-9066-4CDB-B821-C5B99FEF88DD}" dt="2022-06-06T03:52:45.591" v="328" actId="478"/>
          <ac:picMkLst>
            <pc:docMk/>
            <pc:sldMk cId="1685780001" sldId="303"/>
            <ac:picMk id="32" creationId="{7A5BA8B7-69AF-4894-BCCA-9BCFABBB3737}"/>
          </ac:picMkLst>
        </pc:picChg>
      </pc:sldChg>
      <pc:sldChg chg="delSp mod modNotesTx">
        <pc:chgData name="Sabrina Kerr" userId="a7d236eb-a1b4-4b34-b5ad-15a120ba9cfb" providerId="ADAL" clId="{8BB640BB-9066-4CDB-B821-C5B99FEF88DD}" dt="2022-06-06T04:04:39.627" v="837" actId="20577"/>
        <pc:sldMkLst>
          <pc:docMk/>
          <pc:sldMk cId="4089287961" sldId="304"/>
        </pc:sldMkLst>
        <pc:picChg chg="del">
          <ac:chgData name="Sabrina Kerr" userId="a7d236eb-a1b4-4b34-b5ad-15a120ba9cfb" providerId="ADAL" clId="{8BB640BB-9066-4CDB-B821-C5B99FEF88DD}" dt="2022-06-06T03:52:40.504" v="326" actId="478"/>
          <ac:picMkLst>
            <pc:docMk/>
            <pc:sldMk cId="4089287961" sldId="304"/>
            <ac:picMk id="32" creationId="{7A5BA8B7-69AF-4894-BCCA-9BCFABBB3737}"/>
          </ac:picMkLst>
        </pc:picChg>
      </pc:sldChg>
      <pc:sldChg chg="addSp delSp modSp mod modNotesTx">
        <pc:chgData name="Sabrina Kerr" userId="a7d236eb-a1b4-4b34-b5ad-15a120ba9cfb" providerId="ADAL" clId="{8BB640BB-9066-4CDB-B821-C5B99FEF88DD}" dt="2022-06-06T04:04:21.305" v="814" actId="20577"/>
        <pc:sldMkLst>
          <pc:docMk/>
          <pc:sldMk cId="144347260" sldId="305"/>
        </pc:sldMkLst>
        <pc:spChg chg="mod">
          <ac:chgData name="Sabrina Kerr" userId="a7d236eb-a1b4-4b34-b5ad-15a120ba9cfb" providerId="ADAL" clId="{8BB640BB-9066-4CDB-B821-C5B99FEF88DD}" dt="2022-06-06T03:59:24.402" v="511" actId="1076"/>
          <ac:spMkLst>
            <pc:docMk/>
            <pc:sldMk cId="144347260" sldId="305"/>
            <ac:spMk id="2" creationId="{7DF2FDA9-3236-47A0-B35E-56A90DFBC820}"/>
          </ac:spMkLst>
        </pc:spChg>
        <pc:spChg chg="del mod">
          <ac:chgData name="Sabrina Kerr" userId="a7d236eb-a1b4-4b34-b5ad-15a120ba9cfb" providerId="ADAL" clId="{8BB640BB-9066-4CDB-B821-C5B99FEF88DD}" dt="2022-06-06T04:03:09.202" v="737" actId="478"/>
          <ac:spMkLst>
            <pc:docMk/>
            <pc:sldMk cId="144347260" sldId="305"/>
            <ac:spMk id="3" creationId="{343B06CE-396C-435F-9C54-95FFD401AD0A}"/>
          </ac:spMkLst>
        </pc:spChg>
        <pc:spChg chg="add mod">
          <ac:chgData name="Sabrina Kerr" userId="a7d236eb-a1b4-4b34-b5ad-15a120ba9cfb" providerId="ADAL" clId="{8BB640BB-9066-4CDB-B821-C5B99FEF88DD}" dt="2022-06-06T04:02:39.361" v="731" actId="404"/>
          <ac:spMkLst>
            <pc:docMk/>
            <pc:sldMk cId="144347260" sldId="305"/>
            <ac:spMk id="12" creationId="{8A4D5C80-74D4-4213-511A-BD11DE514F42}"/>
          </ac:spMkLst>
        </pc:spChg>
        <pc:spChg chg="add del mod">
          <ac:chgData name="Sabrina Kerr" userId="a7d236eb-a1b4-4b34-b5ad-15a120ba9cfb" providerId="ADAL" clId="{8BB640BB-9066-4CDB-B821-C5B99FEF88DD}" dt="2022-06-06T04:03:01.888" v="735"/>
          <ac:spMkLst>
            <pc:docMk/>
            <pc:sldMk cId="144347260" sldId="305"/>
            <ac:spMk id="13" creationId="{E77FA125-B2ED-BE3C-D2D4-3991591B1E05}"/>
          </ac:spMkLst>
        </pc:spChg>
        <pc:spChg chg="add mod">
          <ac:chgData name="Sabrina Kerr" userId="a7d236eb-a1b4-4b34-b5ad-15a120ba9cfb" providerId="ADAL" clId="{8BB640BB-9066-4CDB-B821-C5B99FEF88DD}" dt="2022-06-06T04:03:29.195" v="780" actId="20577"/>
          <ac:spMkLst>
            <pc:docMk/>
            <pc:sldMk cId="144347260" sldId="305"/>
            <ac:spMk id="14" creationId="{958D022D-0D2C-0263-E684-DF89B2D22E0A}"/>
          </ac:spMkLst>
        </pc:spChg>
        <pc:picChg chg="mod">
          <ac:chgData name="Sabrina Kerr" userId="a7d236eb-a1b4-4b34-b5ad-15a120ba9cfb" providerId="ADAL" clId="{8BB640BB-9066-4CDB-B821-C5B99FEF88DD}" dt="2022-06-06T04:02:16" v="704" actId="1037"/>
          <ac:picMkLst>
            <pc:docMk/>
            <pc:sldMk cId="144347260" sldId="305"/>
            <ac:picMk id="10" creationId="{98DF8A4C-C5A9-44B4-A1DC-B52E84E35A90}"/>
          </ac:picMkLst>
        </pc:picChg>
        <pc:picChg chg="add mod">
          <ac:chgData name="Sabrina Kerr" userId="a7d236eb-a1b4-4b34-b5ad-15a120ba9cfb" providerId="ADAL" clId="{8BB640BB-9066-4CDB-B821-C5B99FEF88DD}" dt="2022-06-06T04:03:37.273" v="792" actId="1035"/>
          <ac:picMkLst>
            <pc:docMk/>
            <pc:sldMk cId="144347260" sldId="305"/>
            <ac:picMk id="11" creationId="{D986CA45-CCB5-B74E-5546-96EC553317DF}"/>
          </ac:picMkLst>
        </pc:picChg>
        <pc:picChg chg="del">
          <ac:chgData name="Sabrina Kerr" userId="a7d236eb-a1b4-4b34-b5ad-15a120ba9cfb" providerId="ADAL" clId="{8BB640BB-9066-4CDB-B821-C5B99FEF88DD}" dt="2022-06-06T03:52:43.103" v="327" actId="478"/>
          <ac:picMkLst>
            <pc:docMk/>
            <pc:sldMk cId="144347260" sldId="305"/>
            <ac:picMk id="32" creationId="{7A5BA8B7-69AF-4894-BCCA-9BCFABBB3737}"/>
          </ac:picMkLst>
        </pc:picChg>
      </pc:sldChg>
      <pc:sldChg chg="addSp delSp add del setBg delDesignElem">
        <pc:chgData name="Sabrina Kerr" userId="a7d236eb-a1b4-4b34-b5ad-15a120ba9cfb" providerId="ADAL" clId="{8BB640BB-9066-4CDB-B821-C5B99FEF88DD}" dt="2022-06-06T01:11:22.454" v="119"/>
        <pc:sldMkLst>
          <pc:docMk/>
          <pc:sldMk cId="3388652961" sldId="306"/>
        </pc:sldMkLst>
        <pc:spChg chg="add del">
          <ac:chgData name="Sabrina Kerr" userId="a7d236eb-a1b4-4b34-b5ad-15a120ba9cfb" providerId="ADAL" clId="{8BB640BB-9066-4CDB-B821-C5B99FEF88DD}" dt="2022-06-06T01:11:22.454" v="119"/>
          <ac:spMkLst>
            <pc:docMk/>
            <pc:sldMk cId="3388652961" sldId="306"/>
            <ac:spMk id="23" creationId="{A35CBD63-8F8F-47DC-9CE7-159E6161D872}"/>
          </ac:spMkLst>
        </pc:spChg>
        <pc:spChg chg="add del">
          <ac:chgData name="Sabrina Kerr" userId="a7d236eb-a1b4-4b34-b5ad-15a120ba9cfb" providerId="ADAL" clId="{8BB640BB-9066-4CDB-B821-C5B99FEF88DD}" dt="2022-06-06T01:11:22.454" v="119"/>
          <ac:spMkLst>
            <pc:docMk/>
            <pc:sldMk cId="3388652961" sldId="306"/>
            <ac:spMk id="25" creationId="{CA0E3486-FD49-4921-B4F4-E5BB5C88AC79}"/>
          </ac:spMkLst>
        </pc:spChg>
        <pc:spChg chg="add del">
          <ac:chgData name="Sabrina Kerr" userId="a7d236eb-a1b4-4b34-b5ad-15a120ba9cfb" providerId="ADAL" clId="{8BB640BB-9066-4CDB-B821-C5B99FEF88DD}" dt="2022-06-06T01:11:22.454" v="119"/>
          <ac:spMkLst>
            <pc:docMk/>
            <pc:sldMk cId="3388652961" sldId="306"/>
            <ac:spMk id="27" creationId="{83B4A72C-2924-4CE2-8674-7E02E182ED6D}"/>
          </ac:spMkLst>
        </pc:spChg>
      </pc:sldChg>
      <pc:sldMasterChg chg="addSp delSp modSp mod addSldLayout delSldLayout modSldLayout">
        <pc:chgData name="Sabrina Kerr" userId="a7d236eb-a1b4-4b34-b5ad-15a120ba9cfb" providerId="ADAL" clId="{8BB640BB-9066-4CDB-B821-C5B99FEF88DD}" dt="2022-06-06T03:55:31.417" v="383" actId="478"/>
        <pc:sldMasterMkLst>
          <pc:docMk/>
          <pc:sldMasterMk cId="0" sldId="2147483840"/>
        </pc:sldMasterMkLst>
        <pc:picChg chg="del">
          <ac:chgData name="Sabrina Kerr" userId="a7d236eb-a1b4-4b34-b5ad-15a120ba9cfb" providerId="ADAL" clId="{8BB640BB-9066-4CDB-B821-C5B99FEF88DD}" dt="2022-06-06T01:20:53.093" v="208" actId="478"/>
          <ac:picMkLst>
            <pc:docMk/>
            <pc:sldMasterMk cId="0" sldId="2147483840"/>
            <ac:picMk id="8" creationId="{21516EEA-E623-4C9F-A524-6F8083565E3A}"/>
          </ac:picMkLst>
        </pc:picChg>
        <pc:picChg chg="del">
          <ac:chgData name="Sabrina Kerr" userId="a7d236eb-a1b4-4b34-b5ad-15a120ba9cfb" providerId="ADAL" clId="{8BB640BB-9066-4CDB-B821-C5B99FEF88DD}" dt="2022-06-06T01:20:30.982" v="201" actId="478"/>
          <ac:picMkLst>
            <pc:docMk/>
            <pc:sldMasterMk cId="0" sldId="2147483840"/>
            <ac:picMk id="10" creationId="{C4EA7DC5-5DC9-4A38-AADC-36C082679050}"/>
          </ac:picMkLst>
        </pc:picChg>
        <pc:picChg chg="add mod">
          <ac:chgData name="Sabrina Kerr" userId="a7d236eb-a1b4-4b34-b5ad-15a120ba9cfb" providerId="ADAL" clId="{8BB640BB-9066-4CDB-B821-C5B99FEF88DD}" dt="2022-06-06T01:20:31.805" v="202"/>
          <ac:picMkLst>
            <pc:docMk/>
            <pc:sldMasterMk cId="0" sldId="2147483840"/>
            <ac:picMk id="11" creationId="{ACC61A74-F7E6-7131-CECC-44742EB93859}"/>
          </ac:picMkLst>
        </pc:picChg>
        <pc:picChg chg="add del mod">
          <ac:chgData name="Sabrina Kerr" userId="a7d236eb-a1b4-4b34-b5ad-15a120ba9cfb" providerId="ADAL" clId="{8BB640BB-9066-4CDB-B821-C5B99FEF88DD}" dt="2022-06-06T03:55:22.620" v="380" actId="478"/>
          <ac:picMkLst>
            <pc:docMk/>
            <pc:sldMasterMk cId="0" sldId="2147483840"/>
            <ac:picMk id="12" creationId="{B1B0335E-39D8-AD2C-7A7D-E4073BB1CD3D}"/>
          </ac:picMkLst>
        </pc:picChg>
        <pc:sldLayoutChg chg="addSp delSp modSp mod">
          <pc:chgData name="Sabrina Kerr" userId="a7d236eb-a1b4-4b34-b5ad-15a120ba9cfb" providerId="ADAL" clId="{8BB640BB-9066-4CDB-B821-C5B99FEF88DD}" dt="2022-06-06T03:55:24.505" v="381" actId="478"/>
          <pc:sldLayoutMkLst>
            <pc:docMk/>
            <pc:sldMasterMk cId="0" sldId="2147483840"/>
            <pc:sldLayoutMk cId="0" sldId="2147483841"/>
          </pc:sldLayoutMkLst>
          <pc:picChg chg="del">
            <ac:chgData name="Sabrina Kerr" userId="a7d236eb-a1b4-4b34-b5ad-15a120ba9cfb" providerId="ADAL" clId="{8BB640BB-9066-4CDB-B821-C5B99FEF88DD}" dt="2022-06-06T01:20:56.629" v="209" actId="478"/>
            <ac:picMkLst>
              <pc:docMk/>
              <pc:sldMasterMk cId="0" sldId="2147483840"/>
              <pc:sldLayoutMk cId="0" sldId="2147483841"/>
              <ac:picMk id="9" creationId="{E415EB4E-B10A-4D15-8C76-41A99A9E6EEF}"/>
            </ac:picMkLst>
          </pc:picChg>
          <pc:picChg chg="del">
            <ac:chgData name="Sabrina Kerr" userId="a7d236eb-a1b4-4b34-b5ad-15a120ba9cfb" providerId="ADAL" clId="{8BB640BB-9066-4CDB-B821-C5B99FEF88DD}" dt="2022-06-06T01:20:34.639" v="203" actId="478"/>
            <ac:picMkLst>
              <pc:docMk/>
              <pc:sldMasterMk cId="0" sldId="2147483840"/>
              <pc:sldLayoutMk cId="0" sldId="2147483841"/>
              <ac:picMk id="10" creationId="{C847A9D2-1810-414F-8897-9DAD31E5F81A}"/>
            </ac:picMkLst>
          </pc:picChg>
          <pc:picChg chg="add mod">
            <ac:chgData name="Sabrina Kerr" userId="a7d236eb-a1b4-4b34-b5ad-15a120ba9cfb" providerId="ADAL" clId="{8BB640BB-9066-4CDB-B821-C5B99FEF88DD}" dt="2022-06-06T01:20:35.504" v="204"/>
            <ac:picMkLst>
              <pc:docMk/>
              <pc:sldMasterMk cId="0" sldId="2147483840"/>
              <pc:sldLayoutMk cId="0" sldId="2147483841"/>
              <ac:picMk id="11" creationId="{312BE1DA-7BA4-DF13-B6CD-D884CD042E97}"/>
            </ac:picMkLst>
          </pc:picChg>
          <pc:picChg chg="add del mod">
            <ac:chgData name="Sabrina Kerr" userId="a7d236eb-a1b4-4b34-b5ad-15a120ba9cfb" providerId="ADAL" clId="{8BB640BB-9066-4CDB-B821-C5B99FEF88DD}" dt="2022-06-06T03:55:24.505" v="381" actId="478"/>
            <ac:picMkLst>
              <pc:docMk/>
              <pc:sldMasterMk cId="0" sldId="2147483840"/>
              <pc:sldLayoutMk cId="0" sldId="2147483841"/>
              <ac:picMk id="12" creationId="{5AE637C0-8F70-4214-29FD-BD171DDA936B}"/>
            </ac:picMkLst>
          </pc:picChg>
        </pc:sldLayoutChg>
        <pc:sldLayoutChg chg="addSp delSp modSp mod">
          <pc:chgData name="Sabrina Kerr" userId="a7d236eb-a1b4-4b34-b5ad-15a120ba9cfb" providerId="ADAL" clId="{8BB640BB-9066-4CDB-B821-C5B99FEF88DD}" dt="2022-06-06T03:55:26.511" v="382" actId="478"/>
          <pc:sldLayoutMkLst>
            <pc:docMk/>
            <pc:sldMasterMk cId="0" sldId="2147483840"/>
            <pc:sldLayoutMk cId="0" sldId="2147483842"/>
          </pc:sldLayoutMkLst>
          <pc:picChg chg="del">
            <ac:chgData name="Sabrina Kerr" userId="a7d236eb-a1b4-4b34-b5ad-15a120ba9cfb" providerId="ADAL" clId="{8BB640BB-9066-4CDB-B821-C5B99FEF88DD}" dt="2022-06-06T01:20:58.486" v="210" actId="478"/>
            <ac:picMkLst>
              <pc:docMk/>
              <pc:sldMasterMk cId="0" sldId="2147483840"/>
              <pc:sldLayoutMk cId="0" sldId="2147483842"/>
              <ac:picMk id="7" creationId="{C48A1D17-733C-4B29-963A-D500C7B9FA98}"/>
            </ac:picMkLst>
          </pc:picChg>
          <pc:picChg chg="mod modCrop">
            <ac:chgData name="Sabrina Kerr" userId="a7d236eb-a1b4-4b34-b5ad-15a120ba9cfb" providerId="ADAL" clId="{8BB640BB-9066-4CDB-B821-C5B99FEF88DD}" dt="2022-06-06T01:19:24.778" v="176" actId="1035"/>
            <ac:picMkLst>
              <pc:docMk/>
              <pc:sldMasterMk cId="0" sldId="2147483840"/>
              <pc:sldLayoutMk cId="0" sldId="2147483842"/>
              <ac:picMk id="8" creationId="{66966F4F-FAAD-4ABC-8E58-0D2A78B57BD6}"/>
            </ac:picMkLst>
          </pc:picChg>
          <pc:picChg chg="add del mod">
            <ac:chgData name="Sabrina Kerr" userId="a7d236eb-a1b4-4b34-b5ad-15a120ba9cfb" providerId="ADAL" clId="{8BB640BB-9066-4CDB-B821-C5B99FEF88DD}" dt="2022-06-06T03:55:26.511" v="382" actId="478"/>
            <ac:picMkLst>
              <pc:docMk/>
              <pc:sldMasterMk cId="0" sldId="2147483840"/>
              <pc:sldLayoutMk cId="0" sldId="2147483842"/>
              <ac:picMk id="9" creationId="{5492DFF1-3B1D-AF6C-57D9-CB98A76E64B8}"/>
            </ac:picMkLst>
          </pc:picChg>
        </pc:sldLayoutChg>
        <pc:sldLayoutChg chg="addSp delSp modSp mod">
          <pc:chgData name="Sabrina Kerr" userId="a7d236eb-a1b4-4b34-b5ad-15a120ba9cfb" providerId="ADAL" clId="{8BB640BB-9066-4CDB-B821-C5B99FEF88DD}" dt="2022-06-06T01:21:00.685" v="211" actId="478"/>
          <pc:sldLayoutMkLst>
            <pc:docMk/>
            <pc:sldMasterMk cId="0" sldId="2147483840"/>
            <pc:sldLayoutMk cId="0" sldId="2147483843"/>
          </pc:sldLayoutMkLst>
          <pc:picChg chg="del">
            <ac:chgData name="Sabrina Kerr" userId="a7d236eb-a1b4-4b34-b5ad-15a120ba9cfb" providerId="ADAL" clId="{8BB640BB-9066-4CDB-B821-C5B99FEF88DD}" dt="2022-06-06T01:21:00.685" v="211" actId="478"/>
            <ac:picMkLst>
              <pc:docMk/>
              <pc:sldMasterMk cId="0" sldId="2147483840"/>
              <pc:sldLayoutMk cId="0" sldId="2147483843"/>
              <ac:picMk id="8" creationId="{D62B9C01-BDD4-4FBD-A750-CC2C06F6A0D3}"/>
            </ac:picMkLst>
          </pc:picChg>
          <pc:picChg chg="del">
            <ac:chgData name="Sabrina Kerr" userId="a7d236eb-a1b4-4b34-b5ad-15a120ba9cfb" providerId="ADAL" clId="{8BB640BB-9066-4CDB-B821-C5B99FEF88DD}" dt="2022-06-06T01:19:43.726" v="179" actId="478"/>
            <ac:picMkLst>
              <pc:docMk/>
              <pc:sldMasterMk cId="0" sldId="2147483840"/>
              <pc:sldLayoutMk cId="0" sldId="2147483843"/>
              <ac:picMk id="9" creationId="{13EC5708-1F81-4D07-9CEB-5DBCA193D08A}"/>
            </ac:picMkLst>
          </pc:picChg>
          <pc:picChg chg="add mod">
            <ac:chgData name="Sabrina Kerr" userId="a7d236eb-a1b4-4b34-b5ad-15a120ba9cfb" providerId="ADAL" clId="{8BB640BB-9066-4CDB-B821-C5B99FEF88DD}" dt="2022-06-06T01:19:44.173" v="180"/>
            <ac:picMkLst>
              <pc:docMk/>
              <pc:sldMasterMk cId="0" sldId="2147483840"/>
              <pc:sldLayoutMk cId="0" sldId="2147483843"/>
              <ac:picMk id="10" creationId="{0B7B090A-F4E3-0121-4E33-979D7A867F2F}"/>
            </ac:picMkLst>
          </pc:picChg>
        </pc:sldLayoutChg>
        <pc:sldLayoutChg chg="addSp delSp modSp mod">
          <pc:chgData name="Sabrina Kerr" userId="a7d236eb-a1b4-4b34-b5ad-15a120ba9cfb" providerId="ADAL" clId="{8BB640BB-9066-4CDB-B821-C5B99FEF88DD}" dt="2022-06-06T01:21:02.846" v="212" actId="478"/>
          <pc:sldLayoutMkLst>
            <pc:docMk/>
            <pc:sldMasterMk cId="0" sldId="2147483840"/>
            <pc:sldLayoutMk cId="0" sldId="2147483844"/>
          </pc:sldLayoutMkLst>
          <pc:picChg chg="del">
            <ac:chgData name="Sabrina Kerr" userId="a7d236eb-a1b4-4b34-b5ad-15a120ba9cfb" providerId="ADAL" clId="{8BB640BB-9066-4CDB-B821-C5B99FEF88DD}" dt="2022-06-06T01:21:02.846" v="212" actId="478"/>
            <ac:picMkLst>
              <pc:docMk/>
              <pc:sldMasterMk cId="0" sldId="2147483840"/>
              <pc:sldLayoutMk cId="0" sldId="2147483844"/>
              <ac:picMk id="5" creationId="{AE87F0AA-94A1-4D21-8B7E-E876AF021403}"/>
            </ac:picMkLst>
          </pc:picChg>
          <pc:picChg chg="del">
            <ac:chgData name="Sabrina Kerr" userId="a7d236eb-a1b4-4b34-b5ad-15a120ba9cfb" providerId="ADAL" clId="{8BB640BB-9066-4CDB-B821-C5B99FEF88DD}" dt="2022-06-06T01:19:46.874" v="181" actId="478"/>
            <ac:picMkLst>
              <pc:docMk/>
              <pc:sldMasterMk cId="0" sldId="2147483840"/>
              <pc:sldLayoutMk cId="0" sldId="2147483844"/>
              <ac:picMk id="11" creationId="{BC7181BD-B003-4728-B992-2D0E7851BD21}"/>
            </ac:picMkLst>
          </pc:picChg>
          <pc:picChg chg="add mod">
            <ac:chgData name="Sabrina Kerr" userId="a7d236eb-a1b4-4b34-b5ad-15a120ba9cfb" providerId="ADAL" clId="{8BB640BB-9066-4CDB-B821-C5B99FEF88DD}" dt="2022-06-06T01:19:47.460" v="182"/>
            <ac:picMkLst>
              <pc:docMk/>
              <pc:sldMasterMk cId="0" sldId="2147483840"/>
              <pc:sldLayoutMk cId="0" sldId="2147483844"/>
              <ac:picMk id="12" creationId="{FD3F03D9-94E8-AEAD-492C-CD0DAC8EA0CF}"/>
            </ac:picMkLst>
          </pc:picChg>
        </pc:sldLayoutChg>
        <pc:sldLayoutChg chg="addSp delSp modSp mod">
          <pc:chgData name="Sabrina Kerr" userId="a7d236eb-a1b4-4b34-b5ad-15a120ba9cfb" providerId="ADAL" clId="{8BB640BB-9066-4CDB-B821-C5B99FEF88DD}" dt="2022-06-06T01:21:04.821" v="213" actId="478"/>
          <pc:sldLayoutMkLst>
            <pc:docMk/>
            <pc:sldMasterMk cId="0" sldId="2147483840"/>
            <pc:sldLayoutMk cId="0" sldId="2147483845"/>
          </pc:sldLayoutMkLst>
          <pc:picChg chg="del">
            <ac:chgData name="Sabrina Kerr" userId="a7d236eb-a1b4-4b34-b5ad-15a120ba9cfb" providerId="ADAL" clId="{8BB640BB-9066-4CDB-B821-C5B99FEF88DD}" dt="2022-06-06T01:21:04.821" v="213" actId="478"/>
            <ac:picMkLst>
              <pc:docMk/>
              <pc:sldMasterMk cId="0" sldId="2147483840"/>
              <pc:sldLayoutMk cId="0" sldId="2147483845"/>
              <ac:picMk id="7" creationId="{BBC55D8D-D8D3-4039-B353-B70BA809E421}"/>
            </ac:picMkLst>
          </pc:picChg>
          <pc:picChg chg="del">
            <ac:chgData name="Sabrina Kerr" userId="a7d236eb-a1b4-4b34-b5ad-15a120ba9cfb" providerId="ADAL" clId="{8BB640BB-9066-4CDB-B821-C5B99FEF88DD}" dt="2022-06-06T01:19:51.590" v="183" actId="478"/>
            <ac:picMkLst>
              <pc:docMk/>
              <pc:sldMasterMk cId="0" sldId="2147483840"/>
              <pc:sldLayoutMk cId="0" sldId="2147483845"/>
              <ac:picMk id="13" creationId="{6D172E69-B053-431C-BE5A-E94EBF7CCA5D}"/>
            </ac:picMkLst>
          </pc:picChg>
          <pc:picChg chg="add mod">
            <ac:chgData name="Sabrina Kerr" userId="a7d236eb-a1b4-4b34-b5ad-15a120ba9cfb" providerId="ADAL" clId="{8BB640BB-9066-4CDB-B821-C5B99FEF88DD}" dt="2022-06-06T01:19:52.336" v="184"/>
            <ac:picMkLst>
              <pc:docMk/>
              <pc:sldMasterMk cId="0" sldId="2147483840"/>
              <pc:sldLayoutMk cId="0" sldId="2147483845"/>
              <ac:picMk id="14" creationId="{85F853D5-443B-165E-575E-B3DB54C6123F}"/>
            </ac:picMkLst>
          </pc:picChg>
        </pc:sldLayoutChg>
        <pc:sldLayoutChg chg="addSp delSp modSp add del mod">
          <pc:chgData name="Sabrina Kerr" userId="a7d236eb-a1b4-4b34-b5ad-15a120ba9cfb" providerId="ADAL" clId="{8BB640BB-9066-4CDB-B821-C5B99FEF88DD}" dt="2022-06-06T01:21:15.004" v="217" actId="478"/>
          <pc:sldLayoutMkLst>
            <pc:docMk/>
            <pc:sldMasterMk cId="0" sldId="2147483840"/>
            <pc:sldLayoutMk cId="0" sldId="2147483846"/>
          </pc:sldLayoutMkLst>
          <pc:picChg chg="del">
            <ac:chgData name="Sabrina Kerr" userId="a7d236eb-a1b4-4b34-b5ad-15a120ba9cfb" providerId="ADAL" clId="{8BB640BB-9066-4CDB-B821-C5B99FEF88DD}" dt="2022-06-06T01:21:15.004" v="217" actId="478"/>
            <ac:picMkLst>
              <pc:docMk/>
              <pc:sldMasterMk cId="0" sldId="2147483840"/>
              <pc:sldLayoutMk cId="0" sldId="2147483846"/>
              <ac:picMk id="3" creationId="{0C6B3738-4EB0-40B2-943C-B51DC0A2A9D4}"/>
            </ac:picMkLst>
          </pc:picChg>
          <pc:picChg chg="del">
            <ac:chgData name="Sabrina Kerr" userId="a7d236eb-a1b4-4b34-b5ad-15a120ba9cfb" providerId="ADAL" clId="{8BB640BB-9066-4CDB-B821-C5B99FEF88DD}" dt="2022-06-06T01:19:55.607" v="185" actId="478"/>
            <ac:picMkLst>
              <pc:docMk/>
              <pc:sldMasterMk cId="0" sldId="2147483840"/>
              <pc:sldLayoutMk cId="0" sldId="2147483846"/>
              <ac:picMk id="9" creationId="{C371482A-DC91-409E-8BAC-E4CAAEA8C878}"/>
            </ac:picMkLst>
          </pc:picChg>
          <pc:picChg chg="add mod">
            <ac:chgData name="Sabrina Kerr" userId="a7d236eb-a1b4-4b34-b5ad-15a120ba9cfb" providerId="ADAL" clId="{8BB640BB-9066-4CDB-B821-C5B99FEF88DD}" dt="2022-06-06T01:19:56.008" v="186"/>
            <ac:picMkLst>
              <pc:docMk/>
              <pc:sldMasterMk cId="0" sldId="2147483840"/>
              <pc:sldLayoutMk cId="0" sldId="2147483846"/>
              <ac:picMk id="10" creationId="{F87C4691-DF93-62E3-52EA-5DFC3444736B}"/>
            </ac:picMkLst>
          </pc:picChg>
        </pc:sldLayoutChg>
        <pc:sldLayoutChg chg="addSp delSp modSp mod">
          <pc:chgData name="Sabrina Kerr" userId="a7d236eb-a1b4-4b34-b5ad-15a120ba9cfb" providerId="ADAL" clId="{8BB640BB-9066-4CDB-B821-C5B99FEF88DD}" dt="2022-06-06T03:55:31.417" v="383" actId="478"/>
          <pc:sldLayoutMkLst>
            <pc:docMk/>
            <pc:sldMasterMk cId="0" sldId="2147483840"/>
            <pc:sldLayoutMk cId="0" sldId="2147483847"/>
          </pc:sldLayoutMkLst>
          <pc:picChg chg="del">
            <ac:chgData name="Sabrina Kerr" userId="a7d236eb-a1b4-4b34-b5ad-15a120ba9cfb" providerId="ADAL" clId="{8BB640BB-9066-4CDB-B821-C5B99FEF88DD}" dt="2022-06-06T01:21:07.537" v="214" actId="478"/>
            <ac:picMkLst>
              <pc:docMk/>
              <pc:sldMasterMk cId="0" sldId="2147483840"/>
              <pc:sldLayoutMk cId="0" sldId="2147483847"/>
              <ac:picMk id="2" creationId="{D0824E64-EF82-4DD4-BA78-B6E8FEA7B0EA}"/>
            </ac:picMkLst>
          </pc:picChg>
          <pc:picChg chg="del">
            <ac:chgData name="Sabrina Kerr" userId="a7d236eb-a1b4-4b34-b5ad-15a120ba9cfb" providerId="ADAL" clId="{8BB640BB-9066-4CDB-B821-C5B99FEF88DD}" dt="2022-06-06T01:19:59.989" v="187" actId="478"/>
            <ac:picMkLst>
              <pc:docMk/>
              <pc:sldMasterMk cId="0" sldId="2147483840"/>
              <pc:sldLayoutMk cId="0" sldId="2147483847"/>
              <ac:picMk id="8" creationId="{42DDEB55-A3AA-4AD4-8C12-FA37811CAA73}"/>
            </ac:picMkLst>
          </pc:picChg>
          <pc:picChg chg="add mod">
            <ac:chgData name="Sabrina Kerr" userId="a7d236eb-a1b4-4b34-b5ad-15a120ba9cfb" providerId="ADAL" clId="{8BB640BB-9066-4CDB-B821-C5B99FEF88DD}" dt="2022-06-06T01:20:00.465" v="188"/>
            <ac:picMkLst>
              <pc:docMk/>
              <pc:sldMasterMk cId="0" sldId="2147483840"/>
              <pc:sldLayoutMk cId="0" sldId="2147483847"/>
              <ac:picMk id="9" creationId="{6B1D5D2E-F19F-F0AB-951B-86D375D46BD7}"/>
            </ac:picMkLst>
          </pc:picChg>
          <pc:picChg chg="add del mod">
            <ac:chgData name="Sabrina Kerr" userId="a7d236eb-a1b4-4b34-b5ad-15a120ba9cfb" providerId="ADAL" clId="{8BB640BB-9066-4CDB-B821-C5B99FEF88DD}" dt="2022-06-06T03:55:31.417" v="383" actId="478"/>
            <ac:picMkLst>
              <pc:docMk/>
              <pc:sldMasterMk cId="0" sldId="2147483840"/>
              <pc:sldLayoutMk cId="0" sldId="2147483847"/>
              <ac:picMk id="10" creationId="{C240C144-7B6E-8D83-576A-01BFA17E264D}"/>
            </ac:picMkLst>
          </pc:picChg>
        </pc:sldLayoutChg>
        <pc:sldLayoutChg chg="addSp delSp modSp mod">
          <pc:chgData name="Sabrina Kerr" userId="a7d236eb-a1b4-4b34-b5ad-15a120ba9cfb" providerId="ADAL" clId="{8BB640BB-9066-4CDB-B821-C5B99FEF88DD}" dt="2022-06-06T01:21:23.309" v="218" actId="478"/>
          <pc:sldLayoutMkLst>
            <pc:docMk/>
            <pc:sldMasterMk cId="0" sldId="2147483840"/>
            <pc:sldLayoutMk cId="0" sldId="2147483848"/>
          </pc:sldLayoutMkLst>
          <pc:picChg chg="del">
            <ac:chgData name="Sabrina Kerr" userId="a7d236eb-a1b4-4b34-b5ad-15a120ba9cfb" providerId="ADAL" clId="{8BB640BB-9066-4CDB-B821-C5B99FEF88DD}" dt="2022-06-06T01:21:23.309" v="218" actId="478"/>
            <ac:picMkLst>
              <pc:docMk/>
              <pc:sldMasterMk cId="0" sldId="2147483840"/>
              <pc:sldLayoutMk cId="0" sldId="2147483848"/>
              <ac:picMk id="11" creationId="{7042486F-3EF1-4608-B825-E44DA0CF39C7}"/>
            </ac:picMkLst>
          </pc:picChg>
          <pc:picChg chg="del">
            <ac:chgData name="Sabrina Kerr" userId="a7d236eb-a1b4-4b34-b5ad-15a120ba9cfb" providerId="ADAL" clId="{8BB640BB-9066-4CDB-B821-C5B99FEF88DD}" dt="2022-06-06T01:20:05.069" v="189" actId="478"/>
            <ac:picMkLst>
              <pc:docMk/>
              <pc:sldMasterMk cId="0" sldId="2147483840"/>
              <pc:sldLayoutMk cId="0" sldId="2147483848"/>
              <ac:picMk id="12" creationId="{5C1CB50B-1D93-4DD3-807A-9A294A6912B4}"/>
            </ac:picMkLst>
          </pc:picChg>
          <pc:picChg chg="add mod">
            <ac:chgData name="Sabrina Kerr" userId="a7d236eb-a1b4-4b34-b5ad-15a120ba9cfb" providerId="ADAL" clId="{8BB640BB-9066-4CDB-B821-C5B99FEF88DD}" dt="2022-06-06T01:20:05.523" v="190"/>
            <ac:picMkLst>
              <pc:docMk/>
              <pc:sldMasterMk cId="0" sldId="2147483840"/>
              <pc:sldLayoutMk cId="0" sldId="2147483848"/>
              <ac:picMk id="13" creationId="{7207034E-CE4C-EFD5-E4D2-E141CB9ADA8F}"/>
            </ac:picMkLst>
          </pc:picChg>
        </pc:sldLayoutChg>
        <pc:sldLayoutChg chg="addSp delSp modSp mod">
          <pc:chgData name="Sabrina Kerr" userId="a7d236eb-a1b4-4b34-b5ad-15a120ba9cfb" providerId="ADAL" clId="{8BB640BB-9066-4CDB-B821-C5B99FEF88DD}" dt="2022-06-06T01:21:26.844" v="219" actId="478"/>
          <pc:sldLayoutMkLst>
            <pc:docMk/>
            <pc:sldMasterMk cId="0" sldId="2147483840"/>
            <pc:sldLayoutMk cId="0" sldId="2147483849"/>
          </pc:sldLayoutMkLst>
          <pc:picChg chg="del">
            <ac:chgData name="Sabrina Kerr" userId="a7d236eb-a1b4-4b34-b5ad-15a120ba9cfb" providerId="ADAL" clId="{8BB640BB-9066-4CDB-B821-C5B99FEF88DD}" dt="2022-06-06T01:21:26.844" v="219" actId="478"/>
            <ac:picMkLst>
              <pc:docMk/>
              <pc:sldMasterMk cId="0" sldId="2147483840"/>
              <pc:sldLayoutMk cId="0" sldId="2147483849"/>
              <ac:picMk id="5" creationId="{BDBE44AF-29D7-4964-9BB7-03FDDBD58218}"/>
            </ac:picMkLst>
          </pc:picChg>
          <pc:picChg chg="del">
            <ac:chgData name="Sabrina Kerr" userId="a7d236eb-a1b4-4b34-b5ad-15a120ba9cfb" providerId="ADAL" clId="{8BB640BB-9066-4CDB-B821-C5B99FEF88DD}" dt="2022-06-06T01:20:08.205" v="191" actId="478"/>
            <ac:picMkLst>
              <pc:docMk/>
              <pc:sldMasterMk cId="0" sldId="2147483840"/>
              <pc:sldLayoutMk cId="0" sldId="2147483849"/>
              <ac:picMk id="11" creationId="{4FCDB514-2D69-4F2D-B9CF-A0B4F299A5F8}"/>
            </ac:picMkLst>
          </pc:picChg>
          <pc:picChg chg="add mod">
            <ac:chgData name="Sabrina Kerr" userId="a7d236eb-a1b4-4b34-b5ad-15a120ba9cfb" providerId="ADAL" clId="{8BB640BB-9066-4CDB-B821-C5B99FEF88DD}" dt="2022-06-06T01:20:08.974" v="192"/>
            <ac:picMkLst>
              <pc:docMk/>
              <pc:sldMasterMk cId="0" sldId="2147483840"/>
              <pc:sldLayoutMk cId="0" sldId="2147483849"/>
              <ac:picMk id="12" creationId="{0A765CA6-09EC-60AF-E744-693BB8E2BD20}"/>
            </ac:picMkLst>
          </pc:picChg>
        </pc:sldLayoutChg>
        <pc:sldLayoutChg chg="addSp delSp modSp mod">
          <pc:chgData name="Sabrina Kerr" userId="a7d236eb-a1b4-4b34-b5ad-15a120ba9cfb" providerId="ADAL" clId="{8BB640BB-9066-4CDB-B821-C5B99FEF88DD}" dt="2022-06-06T01:21:29.565" v="220" actId="478"/>
          <pc:sldLayoutMkLst>
            <pc:docMk/>
            <pc:sldMasterMk cId="0" sldId="2147483840"/>
            <pc:sldLayoutMk cId="0" sldId="2147483850"/>
          </pc:sldLayoutMkLst>
          <pc:picChg chg="del">
            <ac:chgData name="Sabrina Kerr" userId="a7d236eb-a1b4-4b34-b5ad-15a120ba9cfb" providerId="ADAL" clId="{8BB640BB-9066-4CDB-B821-C5B99FEF88DD}" dt="2022-06-06T01:21:29.565" v="220" actId="478"/>
            <ac:picMkLst>
              <pc:docMk/>
              <pc:sldMasterMk cId="0" sldId="2147483840"/>
              <pc:sldLayoutMk cId="0" sldId="2147483850"/>
              <ac:picMk id="4" creationId="{908CD28A-087D-4914-AAC7-2416E69465CD}"/>
            </ac:picMkLst>
          </pc:picChg>
          <pc:picChg chg="del">
            <ac:chgData name="Sabrina Kerr" userId="a7d236eb-a1b4-4b34-b5ad-15a120ba9cfb" providerId="ADAL" clId="{8BB640BB-9066-4CDB-B821-C5B99FEF88DD}" dt="2022-06-06T01:20:11.719" v="193" actId="478"/>
            <ac:picMkLst>
              <pc:docMk/>
              <pc:sldMasterMk cId="0" sldId="2147483840"/>
              <pc:sldLayoutMk cId="0" sldId="2147483850"/>
              <ac:picMk id="10" creationId="{A57A74CE-C7CF-4223-998D-3BD4FC38371D}"/>
            </ac:picMkLst>
          </pc:picChg>
          <pc:picChg chg="add mod">
            <ac:chgData name="Sabrina Kerr" userId="a7d236eb-a1b4-4b34-b5ad-15a120ba9cfb" providerId="ADAL" clId="{8BB640BB-9066-4CDB-B821-C5B99FEF88DD}" dt="2022-06-06T01:20:12.205" v="194"/>
            <ac:picMkLst>
              <pc:docMk/>
              <pc:sldMasterMk cId="0" sldId="2147483840"/>
              <pc:sldLayoutMk cId="0" sldId="2147483850"/>
              <ac:picMk id="11" creationId="{6E96AA31-BD6D-E2AF-FD8E-5DAE188A9654}"/>
            </ac:picMkLst>
          </pc:picChg>
        </pc:sldLayoutChg>
        <pc:sldLayoutChg chg="addSp delSp modSp mod">
          <pc:chgData name="Sabrina Kerr" userId="a7d236eb-a1b4-4b34-b5ad-15a120ba9cfb" providerId="ADAL" clId="{8BB640BB-9066-4CDB-B821-C5B99FEF88DD}" dt="2022-06-06T01:21:31.860" v="221" actId="478"/>
          <pc:sldLayoutMkLst>
            <pc:docMk/>
            <pc:sldMasterMk cId="0" sldId="2147483840"/>
            <pc:sldLayoutMk cId="0" sldId="2147483851"/>
          </pc:sldLayoutMkLst>
          <pc:picChg chg="del">
            <ac:chgData name="Sabrina Kerr" userId="a7d236eb-a1b4-4b34-b5ad-15a120ba9cfb" providerId="ADAL" clId="{8BB640BB-9066-4CDB-B821-C5B99FEF88DD}" dt="2022-06-06T01:21:31.860" v="221" actId="478"/>
            <ac:picMkLst>
              <pc:docMk/>
              <pc:sldMasterMk cId="0" sldId="2147483840"/>
              <pc:sldLayoutMk cId="0" sldId="2147483851"/>
              <ac:picMk id="4" creationId="{D434A4AA-A337-4960-93D5-D81D70364C3B}"/>
            </ac:picMkLst>
          </pc:picChg>
          <pc:picChg chg="del">
            <ac:chgData name="Sabrina Kerr" userId="a7d236eb-a1b4-4b34-b5ad-15a120ba9cfb" providerId="ADAL" clId="{8BB640BB-9066-4CDB-B821-C5B99FEF88DD}" dt="2022-06-06T01:20:14.702" v="195" actId="478"/>
            <ac:picMkLst>
              <pc:docMk/>
              <pc:sldMasterMk cId="0" sldId="2147483840"/>
              <pc:sldLayoutMk cId="0" sldId="2147483851"/>
              <ac:picMk id="10" creationId="{B74D9AC7-2E03-42E6-B4A4-28044F0CE1E8}"/>
            </ac:picMkLst>
          </pc:picChg>
          <pc:picChg chg="add mod">
            <ac:chgData name="Sabrina Kerr" userId="a7d236eb-a1b4-4b34-b5ad-15a120ba9cfb" providerId="ADAL" clId="{8BB640BB-9066-4CDB-B821-C5B99FEF88DD}" dt="2022-06-06T01:20:15.165" v="196"/>
            <ac:picMkLst>
              <pc:docMk/>
              <pc:sldMasterMk cId="0" sldId="2147483840"/>
              <pc:sldLayoutMk cId="0" sldId="2147483851"/>
              <ac:picMk id="11" creationId="{CBDE5C6C-F3C6-36D0-2AE3-F05869D6C619}"/>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VET Related</a:t>
            </a:r>
            <a:r>
              <a:rPr lang="en-AU" baseline="0"/>
              <a:t> Occupations</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89363541855089"/>
          <c:y val="0.17683133706332374"/>
          <c:w val="0.66681110994054638"/>
          <c:h val="0.77363401871282111"/>
        </c:manualLayout>
      </c:layout>
      <c:barChart>
        <c:barDir val="bar"/>
        <c:grouping val="clustered"/>
        <c:varyColors val="0"/>
        <c:ser>
          <c:idx val="0"/>
          <c:order val="0"/>
          <c:tx>
            <c:strRef>
              <c:f>Sheet1!$B$2</c:f>
              <c:strCache>
                <c:ptCount val="1"/>
                <c:pt idx="0">
                  <c:v>Proportion of the total workforce</c:v>
                </c:pt>
              </c:strCache>
            </c:strRef>
          </c:tx>
          <c:spPr>
            <a:solidFill>
              <a:schemeClr val="accent1"/>
            </a:solidFill>
            <a:ln>
              <a:noFill/>
            </a:ln>
            <a:effectLst/>
          </c:spPr>
          <c:invertIfNegative val="0"/>
          <c:cat>
            <c:strRef>
              <c:f>Sheet1!$A$3:$A$19</c:f>
              <c:strCache>
                <c:ptCount val="17"/>
                <c:pt idx="0">
                  <c:v>Indigenous Health Workers</c:v>
                </c:pt>
                <c:pt idx="1">
                  <c:v>Dental Hygienists Technicians and Therapists</c:v>
                </c:pt>
                <c:pt idx="2">
                  <c:v>Diversional Therapists</c:v>
                </c:pt>
                <c:pt idx="3">
                  <c:v>Nutrition Professionals</c:v>
                </c:pt>
                <c:pt idx="4">
                  <c:v>Personal Care Consultants</c:v>
                </c:pt>
                <c:pt idx="5">
                  <c:v>Complementary Health Therapists</c:v>
                </c:pt>
                <c:pt idx="6">
                  <c:v>Ambulance Officers and Paramedics</c:v>
                </c:pt>
                <c:pt idx="7">
                  <c:v>Massage Therapists</c:v>
                </c:pt>
                <c:pt idx="8">
                  <c:v>Practice Managers</c:v>
                </c:pt>
                <c:pt idx="9">
                  <c:v>Health and Welfare Services Managers</c:v>
                </c:pt>
                <c:pt idx="10">
                  <c:v>Medical Technicians</c:v>
                </c:pt>
                <c:pt idx="11">
                  <c:v>Dental Assistants</c:v>
                </c:pt>
                <c:pt idx="12">
                  <c:v>Welfare Support Workers</c:v>
                </c:pt>
                <c:pt idx="13">
                  <c:v>Enrolled and Mothercraft Nurses</c:v>
                </c:pt>
                <c:pt idx="14">
                  <c:v>Receptionists</c:v>
                </c:pt>
                <c:pt idx="15">
                  <c:v>Nursing Support and Personal Care Workers</c:v>
                </c:pt>
                <c:pt idx="16">
                  <c:v>Aged and Disabled Carers</c:v>
                </c:pt>
              </c:strCache>
            </c:strRef>
          </c:cat>
          <c:val>
            <c:numRef>
              <c:f>Sheet1!$B$3:$B$19</c:f>
              <c:numCache>
                <c:formatCode>General</c:formatCode>
                <c:ptCount val="17"/>
                <c:pt idx="0">
                  <c:v>0.1</c:v>
                </c:pt>
                <c:pt idx="1">
                  <c:v>0.3</c:v>
                </c:pt>
                <c:pt idx="2">
                  <c:v>0.3</c:v>
                </c:pt>
                <c:pt idx="3">
                  <c:v>0.3</c:v>
                </c:pt>
                <c:pt idx="4">
                  <c:v>0.3</c:v>
                </c:pt>
                <c:pt idx="5">
                  <c:v>0.4</c:v>
                </c:pt>
                <c:pt idx="6">
                  <c:v>1</c:v>
                </c:pt>
                <c:pt idx="7">
                  <c:v>1</c:v>
                </c:pt>
                <c:pt idx="8">
                  <c:v>1.3</c:v>
                </c:pt>
                <c:pt idx="9">
                  <c:v>1.4</c:v>
                </c:pt>
                <c:pt idx="10">
                  <c:v>1.5</c:v>
                </c:pt>
                <c:pt idx="11">
                  <c:v>1.6</c:v>
                </c:pt>
                <c:pt idx="12">
                  <c:v>2.2000000000000002</c:v>
                </c:pt>
                <c:pt idx="13">
                  <c:v>2.4</c:v>
                </c:pt>
                <c:pt idx="14">
                  <c:v>5.6</c:v>
                </c:pt>
                <c:pt idx="15">
                  <c:v>5.8</c:v>
                </c:pt>
                <c:pt idx="16">
                  <c:v>8.5</c:v>
                </c:pt>
              </c:numCache>
            </c:numRef>
          </c:val>
          <c:extLst>
            <c:ext xmlns:c16="http://schemas.microsoft.com/office/drawing/2014/chart" uri="{C3380CC4-5D6E-409C-BE32-E72D297353CC}">
              <c16:uniqueId val="{00000000-2D19-4653-8BBD-0114F39358A5}"/>
            </c:ext>
          </c:extLst>
        </c:ser>
        <c:ser>
          <c:idx val="1"/>
          <c:order val="1"/>
          <c:tx>
            <c:strRef>
              <c:f>Sheet1!$C$2</c:f>
              <c:strCache>
                <c:ptCount val="1"/>
                <c:pt idx="0">
                  <c:v>Employment projections to 2024 (%)</c:v>
                </c:pt>
              </c:strCache>
            </c:strRef>
          </c:tx>
          <c:spPr>
            <a:solidFill>
              <a:schemeClr val="accent2"/>
            </a:solidFill>
            <a:ln>
              <a:noFill/>
            </a:ln>
            <a:effectLst/>
          </c:spPr>
          <c:invertIfNegative val="0"/>
          <c:cat>
            <c:strRef>
              <c:f>Sheet1!$A$3:$A$19</c:f>
              <c:strCache>
                <c:ptCount val="17"/>
                <c:pt idx="0">
                  <c:v>Indigenous Health Workers</c:v>
                </c:pt>
                <c:pt idx="1">
                  <c:v>Dental Hygienists Technicians and Therapists</c:v>
                </c:pt>
                <c:pt idx="2">
                  <c:v>Diversional Therapists</c:v>
                </c:pt>
                <c:pt idx="3">
                  <c:v>Nutrition Professionals</c:v>
                </c:pt>
                <c:pt idx="4">
                  <c:v>Personal Care Consultants</c:v>
                </c:pt>
                <c:pt idx="5">
                  <c:v>Complementary Health Therapists</c:v>
                </c:pt>
                <c:pt idx="6">
                  <c:v>Ambulance Officers and Paramedics</c:v>
                </c:pt>
                <c:pt idx="7">
                  <c:v>Massage Therapists</c:v>
                </c:pt>
                <c:pt idx="8">
                  <c:v>Practice Managers</c:v>
                </c:pt>
                <c:pt idx="9">
                  <c:v>Health and Welfare Services Managers</c:v>
                </c:pt>
                <c:pt idx="10">
                  <c:v>Medical Technicians</c:v>
                </c:pt>
                <c:pt idx="11">
                  <c:v>Dental Assistants</c:v>
                </c:pt>
                <c:pt idx="12">
                  <c:v>Welfare Support Workers</c:v>
                </c:pt>
                <c:pt idx="13">
                  <c:v>Enrolled and Mothercraft Nurses</c:v>
                </c:pt>
                <c:pt idx="14">
                  <c:v>Receptionists</c:v>
                </c:pt>
                <c:pt idx="15">
                  <c:v>Nursing Support and Personal Care Workers</c:v>
                </c:pt>
                <c:pt idx="16">
                  <c:v>Aged and Disabled Carers</c:v>
                </c:pt>
              </c:strCache>
            </c:strRef>
          </c:cat>
          <c:val>
            <c:numRef>
              <c:f>Sheet1!$C$3:$C$19</c:f>
              <c:numCache>
                <c:formatCode>General</c:formatCode>
                <c:ptCount val="17"/>
                <c:pt idx="0">
                  <c:v>0</c:v>
                </c:pt>
                <c:pt idx="1">
                  <c:v>5.5</c:v>
                </c:pt>
                <c:pt idx="2">
                  <c:v>5.5</c:v>
                </c:pt>
                <c:pt idx="3">
                  <c:v>9.3000000000000007</c:v>
                </c:pt>
                <c:pt idx="4">
                  <c:v>13.9</c:v>
                </c:pt>
                <c:pt idx="5">
                  <c:v>14.8</c:v>
                </c:pt>
                <c:pt idx="6">
                  <c:v>13.8</c:v>
                </c:pt>
                <c:pt idx="7">
                  <c:v>13.9</c:v>
                </c:pt>
                <c:pt idx="8">
                  <c:v>7.2</c:v>
                </c:pt>
                <c:pt idx="9">
                  <c:v>18.600000000000001</c:v>
                </c:pt>
                <c:pt idx="10">
                  <c:v>11.8</c:v>
                </c:pt>
                <c:pt idx="11">
                  <c:v>14.2</c:v>
                </c:pt>
                <c:pt idx="12">
                  <c:v>22.7</c:v>
                </c:pt>
                <c:pt idx="13">
                  <c:v>11.9</c:v>
                </c:pt>
                <c:pt idx="14">
                  <c:v>4.0999999999999996</c:v>
                </c:pt>
                <c:pt idx="15">
                  <c:v>6</c:v>
                </c:pt>
                <c:pt idx="16">
                  <c:v>25.4</c:v>
                </c:pt>
              </c:numCache>
            </c:numRef>
          </c:val>
          <c:extLst>
            <c:ext xmlns:c16="http://schemas.microsoft.com/office/drawing/2014/chart" uri="{C3380CC4-5D6E-409C-BE32-E72D297353CC}">
              <c16:uniqueId val="{00000001-2D19-4653-8BBD-0114F39358A5}"/>
            </c:ext>
          </c:extLst>
        </c:ser>
        <c:dLbls>
          <c:showLegendKey val="0"/>
          <c:showVal val="0"/>
          <c:showCatName val="0"/>
          <c:showSerName val="0"/>
          <c:showPercent val="0"/>
          <c:showBubbleSize val="0"/>
        </c:dLbls>
        <c:gapWidth val="182"/>
        <c:axId val="434781696"/>
        <c:axId val="434779072"/>
      </c:barChart>
      <c:catAx>
        <c:axId val="434781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779072"/>
        <c:crosses val="autoZero"/>
        <c:auto val="1"/>
        <c:lblAlgn val="ctr"/>
        <c:lblOffset val="100"/>
        <c:noMultiLvlLbl val="0"/>
      </c:catAx>
      <c:valAx>
        <c:axId val="434779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78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C8798-B460-489D-8F02-7386C3D281A3}"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66242AFD-0CA0-407C-A8CA-C31AE91B92BA}">
      <dgm:prSet phldrT="[Text]" custT="1"/>
      <dgm:spPr/>
      <dgm:t>
        <a:bodyPr/>
        <a:lstStyle/>
        <a:p>
          <a:r>
            <a:rPr lang="en-US" sz="2000"/>
            <a:t>Motivated to help</a:t>
          </a:r>
          <a:endParaRPr lang="en-AU" sz="2000"/>
        </a:p>
      </dgm:t>
    </dgm:pt>
    <dgm:pt modelId="{72BAA14A-DD11-42C9-8A7C-48901BEAD870}" type="parTrans" cxnId="{C6163085-37EE-4262-B7B5-4AA6B8CF809A}">
      <dgm:prSet/>
      <dgm:spPr/>
      <dgm:t>
        <a:bodyPr/>
        <a:lstStyle/>
        <a:p>
          <a:endParaRPr lang="en-AU" sz="3200"/>
        </a:p>
      </dgm:t>
    </dgm:pt>
    <dgm:pt modelId="{7B410038-9A5A-4553-9689-7B74D4E41A65}" type="sibTrans" cxnId="{C6163085-37EE-4262-B7B5-4AA6B8CF809A}">
      <dgm:prSet/>
      <dgm:spPr/>
      <dgm:t>
        <a:bodyPr/>
        <a:lstStyle/>
        <a:p>
          <a:endParaRPr lang="en-AU" sz="3200"/>
        </a:p>
      </dgm:t>
    </dgm:pt>
    <dgm:pt modelId="{704C05E9-58A9-49F5-A7BD-F29BB94639A4}">
      <dgm:prSet phldrT="[Text]" custT="1"/>
      <dgm:spPr/>
      <dgm:t>
        <a:bodyPr/>
        <a:lstStyle/>
        <a:p>
          <a:r>
            <a:rPr lang="en-US" sz="2000"/>
            <a:t>Communication skills</a:t>
          </a:r>
        </a:p>
      </dgm:t>
    </dgm:pt>
    <dgm:pt modelId="{56003CAA-C1FC-4F26-8F5D-88C4E4974E53}" type="parTrans" cxnId="{3AE982BE-7A0D-493D-A636-81CF5406C7FB}">
      <dgm:prSet/>
      <dgm:spPr/>
      <dgm:t>
        <a:bodyPr/>
        <a:lstStyle/>
        <a:p>
          <a:endParaRPr lang="en-AU" sz="3200"/>
        </a:p>
      </dgm:t>
    </dgm:pt>
    <dgm:pt modelId="{DE9C5BC0-EB1E-4369-B533-7A5AE92DC322}" type="sibTrans" cxnId="{3AE982BE-7A0D-493D-A636-81CF5406C7FB}">
      <dgm:prSet/>
      <dgm:spPr/>
      <dgm:t>
        <a:bodyPr/>
        <a:lstStyle/>
        <a:p>
          <a:endParaRPr lang="en-AU" sz="3200"/>
        </a:p>
      </dgm:t>
    </dgm:pt>
    <dgm:pt modelId="{DAF0C275-E415-4C23-811B-9AC9986577A0}">
      <dgm:prSet phldrT="[Text]" custT="1"/>
      <dgm:spPr/>
      <dgm:t>
        <a:bodyPr/>
        <a:lstStyle/>
        <a:p>
          <a:r>
            <a:rPr lang="en-US" sz="2000"/>
            <a:t>Caring/empathy/compassion</a:t>
          </a:r>
          <a:endParaRPr lang="en-AU" sz="2000"/>
        </a:p>
      </dgm:t>
    </dgm:pt>
    <dgm:pt modelId="{2E4F4CAA-7182-4B6D-87F4-A348D1C539E1}" type="parTrans" cxnId="{2F2E6EA4-FAE4-46EA-A48C-493A9C14A2FC}">
      <dgm:prSet/>
      <dgm:spPr/>
      <dgm:t>
        <a:bodyPr/>
        <a:lstStyle/>
        <a:p>
          <a:endParaRPr lang="en-AU" sz="3200"/>
        </a:p>
      </dgm:t>
    </dgm:pt>
    <dgm:pt modelId="{05B95C85-CF7A-4DCD-86EC-5D12CCFB9762}" type="sibTrans" cxnId="{2F2E6EA4-FAE4-46EA-A48C-493A9C14A2FC}">
      <dgm:prSet/>
      <dgm:spPr/>
      <dgm:t>
        <a:bodyPr/>
        <a:lstStyle/>
        <a:p>
          <a:endParaRPr lang="en-AU" sz="3200"/>
        </a:p>
      </dgm:t>
    </dgm:pt>
    <dgm:pt modelId="{7816D851-D472-4896-A5EA-932C60C8F2E2}">
      <dgm:prSet custT="1"/>
      <dgm:spPr/>
      <dgm:t>
        <a:bodyPr/>
        <a:lstStyle/>
        <a:p>
          <a:r>
            <a:rPr lang="en-US" sz="2000"/>
            <a:t>Attention to detail</a:t>
          </a:r>
          <a:endParaRPr lang="en-AU" sz="2000"/>
        </a:p>
      </dgm:t>
    </dgm:pt>
    <dgm:pt modelId="{37F2BE90-777F-4252-A505-60EA67870153}" type="parTrans" cxnId="{785BFEC0-BE9C-4465-A198-FBC5FC58BE61}">
      <dgm:prSet/>
      <dgm:spPr/>
      <dgm:t>
        <a:bodyPr/>
        <a:lstStyle/>
        <a:p>
          <a:endParaRPr lang="en-AU" sz="3200"/>
        </a:p>
      </dgm:t>
    </dgm:pt>
    <dgm:pt modelId="{8562EE13-FFF4-4775-9331-C88E4022D35D}" type="sibTrans" cxnId="{785BFEC0-BE9C-4465-A198-FBC5FC58BE61}">
      <dgm:prSet/>
      <dgm:spPr/>
      <dgm:t>
        <a:bodyPr/>
        <a:lstStyle/>
        <a:p>
          <a:endParaRPr lang="en-AU" sz="3200"/>
        </a:p>
      </dgm:t>
    </dgm:pt>
    <dgm:pt modelId="{CD0CFA1C-8768-47E7-B11C-CDFED03F2383}">
      <dgm:prSet custT="1"/>
      <dgm:spPr/>
      <dgm:t>
        <a:bodyPr/>
        <a:lstStyle/>
        <a:p>
          <a:r>
            <a:rPr lang="en-US" sz="2000"/>
            <a:t>Listening skills</a:t>
          </a:r>
          <a:endParaRPr lang="en-AU" sz="2000"/>
        </a:p>
      </dgm:t>
    </dgm:pt>
    <dgm:pt modelId="{EFE0EF57-F566-4DE0-BD0D-5EE8DB66CFAF}" type="parTrans" cxnId="{91D34B3A-1F79-468C-AB1D-85485CAE72B9}">
      <dgm:prSet/>
      <dgm:spPr/>
      <dgm:t>
        <a:bodyPr/>
        <a:lstStyle/>
        <a:p>
          <a:endParaRPr lang="en-AU" sz="3200"/>
        </a:p>
      </dgm:t>
    </dgm:pt>
    <dgm:pt modelId="{9F08AE2B-E8A5-4313-9D9F-5CFEC1521D7A}" type="sibTrans" cxnId="{91D34B3A-1F79-468C-AB1D-85485CAE72B9}">
      <dgm:prSet/>
      <dgm:spPr/>
      <dgm:t>
        <a:bodyPr/>
        <a:lstStyle/>
        <a:p>
          <a:endParaRPr lang="en-AU" sz="3200"/>
        </a:p>
      </dgm:t>
    </dgm:pt>
    <dgm:pt modelId="{B69605D0-BAAA-44BE-AA6C-EC7F9F5B1FA6}" type="pres">
      <dgm:prSet presAssocID="{DD8C8798-B460-489D-8F02-7386C3D281A3}" presName="Name0" presStyleCnt="0">
        <dgm:presLayoutVars>
          <dgm:chMax val="7"/>
          <dgm:dir/>
          <dgm:resizeHandles val="exact"/>
        </dgm:presLayoutVars>
      </dgm:prSet>
      <dgm:spPr/>
    </dgm:pt>
    <dgm:pt modelId="{67C3F4A6-730C-4012-8AB6-BB25E01EECCF}" type="pres">
      <dgm:prSet presAssocID="{DD8C8798-B460-489D-8F02-7386C3D281A3}" presName="ellipse1" presStyleLbl="vennNode1" presStyleIdx="0" presStyleCnt="5">
        <dgm:presLayoutVars>
          <dgm:bulletEnabled val="1"/>
        </dgm:presLayoutVars>
      </dgm:prSet>
      <dgm:spPr/>
    </dgm:pt>
    <dgm:pt modelId="{BE963836-D2B2-4948-AD72-04A9036DF92B}" type="pres">
      <dgm:prSet presAssocID="{DD8C8798-B460-489D-8F02-7386C3D281A3}" presName="ellipse2" presStyleLbl="vennNode1" presStyleIdx="1" presStyleCnt="5">
        <dgm:presLayoutVars>
          <dgm:bulletEnabled val="1"/>
        </dgm:presLayoutVars>
      </dgm:prSet>
      <dgm:spPr/>
    </dgm:pt>
    <dgm:pt modelId="{5D041C18-7958-4E8D-80EC-CFA0FE0035E7}" type="pres">
      <dgm:prSet presAssocID="{DD8C8798-B460-489D-8F02-7386C3D281A3}" presName="ellipse3" presStyleLbl="vennNode1" presStyleIdx="2" presStyleCnt="5">
        <dgm:presLayoutVars>
          <dgm:bulletEnabled val="1"/>
        </dgm:presLayoutVars>
      </dgm:prSet>
      <dgm:spPr/>
    </dgm:pt>
    <dgm:pt modelId="{E4492988-3E31-49D7-9DD8-BAD9E0C13AB8}" type="pres">
      <dgm:prSet presAssocID="{DD8C8798-B460-489D-8F02-7386C3D281A3}" presName="ellipse4" presStyleLbl="vennNode1" presStyleIdx="3" presStyleCnt="5">
        <dgm:presLayoutVars>
          <dgm:bulletEnabled val="1"/>
        </dgm:presLayoutVars>
      </dgm:prSet>
      <dgm:spPr/>
    </dgm:pt>
    <dgm:pt modelId="{E341570A-CFA3-443B-8F25-7D9D571FFA6D}" type="pres">
      <dgm:prSet presAssocID="{DD8C8798-B460-489D-8F02-7386C3D281A3}" presName="ellipse5" presStyleLbl="vennNode1" presStyleIdx="4" presStyleCnt="5">
        <dgm:presLayoutVars>
          <dgm:bulletEnabled val="1"/>
        </dgm:presLayoutVars>
      </dgm:prSet>
      <dgm:spPr/>
    </dgm:pt>
  </dgm:ptLst>
  <dgm:cxnLst>
    <dgm:cxn modelId="{5D335605-6EED-4262-AFD6-4DAE055248B6}" type="presOf" srcId="{7816D851-D472-4896-A5EA-932C60C8F2E2}" destId="{5D041C18-7958-4E8D-80EC-CFA0FE0035E7}" srcOrd="0" destOrd="0" presId="urn:microsoft.com/office/officeart/2005/8/layout/rings+Icon"/>
    <dgm:cxn modelId="{58561D08-6A07-4A76-8E99-EA4848995594}" type="presOf" srcId="{66242AFD-0CA0-407C-A8CA-C31AE91B92BA}" destId="{67C3F4A6-730C-4012-8AB6-BB25E01EECCF}" srcOrd="0" destOrd="0" presId="urn:microsoft.com/office/officeart/2005/8/layout/rings+Icon"/>
    <dgm:cxn modelId="{FCB08311-4A1A-4C15-84D1-F2BEB51C3CB4}" type="presOf" srcId="{CD0CFA1C-8768-47E7-B11C-CDFED03F2383}" destId="{E4492988-3E31-49D7-9DD8-BAD9E0C13AB8}" srcOrd="0" destOrd="0" presId="urn:microsoft.com/office/officeart/2005/8/layout/rings+Icon"/>
    <dgm:cxn modelId="{3A116533-9368-405A-9D89-67C8FA2A2FF2}" type="presOf" srcId="{DAF0C275-E415-4C23-811B-9AC9986577A0}" destId="{E341570A-CFA3-443B-8F25-7D9D571FFA6D}" srcOrd="0" destOrd="0" presId="urn:microsoft.com/office/officeart/2005/8/layout/rings+Icon"/>
    <dgm:cxn modelId="{91D34B3A-1F79-468C-AB1D-85485CAE72B9}" srcId="{DD8C8798-B460-489D-8F02-7386C3D281A3}" destId="{CD0CFA1C-8768-47E7-B11C-CDFED03F2383}" srcOrd="3" destOrd="0" parTransId="{EFE0EF57-F566-4DE0-BD0D-5EE8DB66CFAF}" sibTransId="{9F08AE2B-E8A5-4313-9D9F-5CFEC1521D7A}"/>
    <dgm:cxn modelId="{7609B03C-0110-47D6-AE34-5C3C39A69CDF}" type="presOf" srcId="{704C05E9-58A9-49F5-A7BD-F29BB94639A4}" destId="{BE963836-D2B2-4948-AD72-04A9036DF92B}" srcOrd="0" destOrd="0" presId="urn:microsoft.com/office/officeart/2005/8/layout/rings+Icon"/>
    <dgm:cxn modelId="{C6163085-37EE-4262-B7B5-4AA6B8CF809A}" srcId="{DD8C8798-B460-489D-8F02-7386C3D281A3}" destId="{66242AFD-0CA0-407C-A8CA-C31AE91B92BA}" srcOrd="0" destOrd="0" parTransId="{72BAA14A-DD11-42C9-8A7C-48901BEAD870}" sibTransId="{7B410038-9A5A-4553-9689-7B74D4E41A65}"/>
    <dgm:cxn modelId="{2F2E6EA4-FAE4-46EA-A48C-493A9C14A2FC}" srcId="{DD8C8798-B460-489D-8F02-7386C3D281A3}" destId="{DAF0C275-E415-4C23-811B-9AC9986577A0}" srcOrd="4" destOrd="0" parTransId="{2E4F4CAA-7182-4B6D-87F4-A348D1C539E1}" sibTransId="{05B95C85-CF7A-4DCD-86EC-5D12CCFB9762}"/>
    <dgm:cxn modelId="{1BDC22B5-8CFB-4FF3-9903-586E339A9987}" type="presOf" srcId="{DD8C8798-B460-489D-8F02-7386C3D281A3}" destId="{B69605D0-BAAA-44BE-AA6C-EC7F9F5B1FA6}" srcOrd="0" destOrd="0" presId="urn:microsoft.com/office/officeart/2005/8/layout/rings+Icon"/>
    <dgm:cxn modelId="{3AE982BE-7A0D-493D-A636-81CF5406C7FB}" srcId="{DD8C8798-B460-489D-8F02-7386C3D281A3}" destId="{704C05E9-58A9-49F5-A7BD-F29BB94639A4}" srcOrd="1" destOrd="0" parTransId="{56003CAA-C1FC-4F26-8F5D-88C4E4974E53}" sibTransId="{DE9C5BC0-EB1E-4369-B533-7A5AE92DC322}"/>
    <dgm:cxn modelId="{785BFEC0-BE9C-4465-A198-FBC5FC58BE61}" srcId="{DD8C8798-B460-489D-8F02-7386C3D281A3}" destId="{7816D851-D472-4896-A5EA-932C60C8F2E2}" srcOrd="2" destOrd="0" parTransId="{37F2BE90-777F-4252-A505-60EA67870153}" sibTransId="{8562EE13-FFF4-4775-9331-C88E4022D35D}"/>
    <dgm:cxn modelId="{5C6A7015-FAE0-460C-A908-53F39AFD10ED}" type="presParOf" srcId="{B69605D0-BAAA-44BE-AA6C-EC7F9F5B1FA6}" destId="{67C3F4A6-730C-4012-8AB6-BB25E01EECCF}" srcOrd="0" destOrd="0" presId="urn:microsoft.com/office/officeart/2005/8/layout/rings+Icon"/>
    <dgm:cxn modelId="{3919F70A-F18E-4EDD-996B-BBB06682642F}" type="presParOf" srcId="{B69605D0-BAAA-44BE-AA6C-EC7F9F5B1FA6}" destId="{BE963836-D2B2-4948-AD72-04A9036DF92B}" srcOrd="1" destOrd="0" presId="urn:microsoft.com/office/officeart/2005/8/layout/rings+Icon"/>
    <dgm:cxn modelId="{90D2BC4D-238B-4FF8-B465-0DB4E39FDDF6}" type="presParOf" srcId="{B69605D0-BAAA-44BE-AA6C-EC7F9F5B1FA6}" destId="{5D041C18-7958-4E8D-80EC-CFA0FE0035E7}" srcOrd="2" destOrd="0" presId="urn:microsoft.com/office/officeart/2005/8/layout/rings+Icon"/>
    <dgm:cxn modelId="{98041E5B-86E3-40B2-AACD-D7B8E088D3DF}" type="presParOf" srcId="{B69605D0-BAAA-44BE-AA6C-EC7F9F5B1FA6}" destId="{E4492988-3E31-49D7-9DD8-BAD9E0C13AB8}" srcOrd="3" destOrd="0" presId="urn:microsoft.com/office/officeart/2005/8/layout/rings+Icon"/>
    <dgm:cxn modelId="{D69589C7-1A7C-4E11-AC9B-B4B55F422AF0}" type="presParOf" srcId="{B69605D0-BAAA-44BE-AA6C-EC7F9F5B1FA6}" destId="{E341570A-CFA3-443B-8F25-7D9D571FFA6D}" srcOrd="4"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3F4A6-730C-4012-8AB6-BB25E01EECCF}">
      <dsp:nvSpPr>
        <dsp:cNvPr id="0" name=""/>
        <dsp:cNvSpPr/>
      </dsp:nvSpPr>
      <dsp:spPr>
        <a:xfrm>
          <a:off x="0" y="419486"/>
          <a:ext cx="2694744" cy="2694738"/>
        </a:xfrm>
        <a:prstGeom prst="ellipse">
          <a:avLst/>
        </a:prstGeom>
        <a:solidFill>
          <a:schemeClr val="accent5">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Motivated to help</a:t>
          </a:r>
          <a:endParaRPr lang="en-AU" sz="2000" kern="1200"/>
        </a:p>
      </dsp:txBody>
      <dsp:txXfrm>
        <a:off x="394636" y="814121"/>
        <a:ext cx="1905472" cy="1905468"/>
      </dsp:txXfrm>
    </dsp:sp>
    <dsp:sp modelId="{BE963836-D2B2-4948-AD72-04A9036DF92B}">
      <dsp:nvSpPr>
        <dsp:cNvPr id="0" name=""/>
        <dsp:cNvSpPr/>
      </dsp:nvSpPr>
      <dsp:spPr>
        <a:xfrm>
          <a:off x="1385680" y="2216727"/>
          <a:ext cx="2694744" cy="2694738"/>
        </a:xfrm>
        <a:prstGeom prst="ellipse">
          <a:avLst/>
        </a:prstGeom>
        <a:solidFill>
          <a:schemeClr val="accent5">
            <a:alpha val="50000"/>
            <a:hueOff val="2794580"/>
            <a:satOff val="-2409"/>
            <a:lumOff val="31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Communication skills</a:t>
          </a:r>
        </a:p>
      </dsp:txBody>
      <dsp:txXfrm>
        <a:off x="1780316" y="2611362"/>
        <a:ext cx="1905472" cy="1905468"/>
      </dsp:txXfrm>
    </dsp:sp>
    <dsp:sp modelId="{5D041C18-7958-4E8D-80EC-CFA0FE0035E7}">
      <dsp:nvSpPr>
        <dsp:cNvPr id="0" name=""/>
        <dsp:cNvSpPr/>
      </dsp:nvSpPr>
      <dsp:spPr>
        <a:xfrm>
          <a:off x="2772184" y="419486"/>
          <a:ext cx="2694744" cy="2694738"/>
        </a:xfrm>
        <a:prstGeom prst="ellipse">
          <a:avLst/>
        </a:prstGeom>
        <a:solidFill>
          <a:schemeClr val="accent5">
            <a:alpha val="50000"/>
            <a:hueOff val="5589159"/>
            <a:satOff val="-4817"/>
            <a:lumOff val="6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Attention to detail</a:t>
          </a:r>
          <a:endParaRPr lang="en-AU" sz="2000" kern="1200"/>
        </a:p>
      </dsp:txBody>
      <dsp:txXfrm>
        <a:off x="3166820" y="814121"/>
        <a:ext cx="1905472" cy="1905468"/>
      </dsp:txXfrm>
    </dsp:sp>
    <dsp:sp modelId="{E4492988-3E31-49D7-9DD8-BAD9E0C13AB8}">
      <dsp:nvSpPr>
        <dsp:cNvPr id="0" name=""/>
        <dsp:cNvSpPr/>
      </dsp:nvSpPr>
      <dsp:spPr>
        <a:xfrm>
          <a:off x="4157865" y="2216727"/>
          <a:ext cx="2694744" cy="2694738"/>
        </a:xfrm>
        <a:prstGeom prst="ellipse">
          <a:avLst/>
        </a:prstGeom>
        <a:solidFill>
          <a:schemeClr val="accent5">
            <a:alpha val="50000"/>
            <a:hueOff val="8383739"/>
            <a:satOff val="-7226"/>
            <a:lumOff val="956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Listening skills</a:t>
          </a:r>
          <a:endParaRPr lang="en-AU" sz="2000" kern="1200"/>
        </a:p>
      </dsp:txBody>
      <dsp:txXfrm>
        <a:off x="4552501" y="2611362"/>
        <a:ext cx="1905472" cy="1905468"/>
      </dsp:txXfrm>
    </dsp:sp>
    <dsp:sp modelId="{E341570A-CFA3-443B-8F25-7D9D571FFA6D}">
      <dsp:nvSpPr>
        <dsp:cNvPr id="0" name=""/>
        <dsp:cNvSpPr/>
      </dsp:nvSpPr>
      <dsp:spPr>
        <a:xfrm>
          <a:off x="5543546" y="419486"/>
          <a:ext cx="2694744" cy="2694738"/>
        </a:xfrm>
        <a:prstGeom prst="ellipse">
          <a:avLst/>
        </a:prstGeom>
        <a:solidFill>
          <a:schemeClr val="accent5">
            <a:alpha val="50000"/>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Caring/empathy/compassion</a:t>
          </a:r>
          <a:endParaRPr lang="en-AU" sz="2000" kern="1200"/>
        </a:p>
      </dsp:txBody>
      <dsp:txXfrm>
        <a:off x="5938182" y="814121"/>
        <a:ext cx="1905472" cy="1905468"/>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48F486-9A19-4719-B41F-5645CA7DEB9D}"/>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AU"/>
          </a:p>
        </p:txBody>
      </p:sp>
      <p:sp>
        <p:nvSpPr>
          <p:cNvPr id="3" name="Date Placeholder 2">
            <a:extLst>
              <a:ext uri="{FF2B5EF4-FFF2-40B4-BE49-F238E27FC236}">
                <a16:creationId xmlns:a16="http://schemas.microsoft.com/office/drawing/2014/main" id="{45AEEF5D-E8BC-4044-B7DD-EDBBE27543CB}"/>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405E6F0F-94B0-42C8-B5AA-69E82D7A17F7}" type="datetimeFigureOut">
              <a:rPr lang="en-AU" smtClean="0"/>
              <a:t>14/06/2022</a:t>
            </a:fld>
            <a:endParaRPr lang="en-AU"/>
          </a:p>
        </p:txBody>
      </p:sp>
      <p:sp>
        <p:nvSpPr>
          <p:cNvPr id="4" name="Footer Placeholder 3">
            <a:extLst>
              <a:ext uri="{FF2B5EF4-FFF2-40B4-BE49-F238E27FC236}">
                <a16:creationId xmlns:a16="http://schemas.microsoft.com/office/drawing/2014/main" id="{8C1B38A5-C666-4A87-9161-E32B0294D605}"/>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AU"/>
          </a:p>
        </p:txBody>
      </p:sp>
      <p:sp>
        <p:nvSpPr>
          <p:cNvPr id="5" name="Slide Number Placeholder 4">
            <a:extLst>
              <a:ext uri="{FF2B5EF4-FFF2-40B4-BE49-F238E27FC236}">
                <a16:creationId xmlns:a16="http://schemas.microsoft.com/office/drawing/2014/main" id="{D124234B-390F-4045-8032-90D7DBABA912}"/>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866E0B7C-9BD8-422B-A9CF-D0FB6AFED6FD}" type="slidenum">
              <a:rPr lang="en-AU" smtClean="0"/>
              <a:t>‹#›</a:t>
            </a:fld>
            <a:endParaRPr lang="en-AU"/>
          </a:p>
        </p:txBody>
      </p:sp>
    </p:spTree>
    <p:extLst>
      <p:ext uri="{BB962C8B-B14F-4D97-AF65-F5344CB8AC3E}">
        <p14:creationId xmlns:p14="http://schemas.microsoft.com/office/powerpoint/2010/main" val="2010081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AU"/>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58AFCA-6E5F-4919-A960-F195629BEF10}" type="datetimeFigureOut">
              <a:rPr lang="en-AU" smtClean="0"/>
              <a:t>14/06/2022</a:t>
            </a:fld>
            <a:endParaRPr lang="en-AU"/>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AU"/>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0725627A-2A48-4BBA-9DEC-97E5AE065E65}" type="slidenum">
              <a:rPr lang="en-AU" smtClean="0"/>
              <a:t>‹#›</a:t>
            </a:fld>
            <a:endParaRPr lang="en-AU"/>
          </a:p>
        </p:txBody>
      </p:sp>
    </p:spTree>
    <p:extLst>
      <p:ext uri="{BB962C8B-B14F-4D97-AF65-F5344CB8AC3E}">
        <p14:creationId xmlns:p14="http://schemas.microsoft.com/office/powerpoint/2010/main" val="118667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Before we go through a new and exciting interactive resource called Healthcare is Everywhere, I wanted to talk a bit about the health industry, why there is a growing need and why the health industry is an exciting avenue to work in. </a:t>
            </a:r>
          </a:p>
          <a:p>
            <a:endParaRPr lang="en-US" dirty="0"/>
          </a:p>
          <a:p>
            <a:endParaRPr lang="en-US" dirty="0"/>
          </a:p>
        </p:txBody>
      </p:sp>
      <p:sp>
        <p:nvSpPr>
          <p:cNvPr id="4" name="Slide Number Placeholder 3"/>
          <p:cNvSpPr>
            <a:spLocks noGrp="1"/>
          </p:cNvSpPr>
          <p:nvPr>
            <p:ph type="sldNum" sz="quarter" idx="5"/>
          </p:nvPr>
        </p:nvSpPr>
        <p:spPr/>
        <p:txBody>
          <a:bodyPr/>
          <a:lstStyle/>
          <a:p>
            <a:fld id="{0725627A-2A48-4BBA-9DEC-97E5AE065E65}" type="slidenum">
              <a:rPr lang="en-AU" smtClean="0"/>
              <a:t>1</a:t>
            </a:fld>
            <a:endParaRPr lang="en-AU"/>
          </a:p>
        </p:txBody>
      </p:sp>
    </p:spTree>
    <p:extLst>
      <p:ext uri="{BB962C8B-B14F-4D97-AF65-F5344CB8AC3E}">
        <p14:creationId xmlns:p14="http://schemas.microsoft.com/office/powerpoint/2010/main" val="231669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indent="-241539"/>
            <a:r>
              <a:rPr lang="en-AU" b="0" dirty="0"/>
              <a:t>Let’s take a closer look! </a:t>
            </a:r>
          </a:p>
          <a:p>
            <a:pPr marL="241539" indent="-241539"/>
            <a:endParaRPr lang="en-AU" b="0" dirty="0"/>
          </a:p>
          <a:p>
            <a:pPr marL="241539" indent="-241539"/>
            <a:r>
              <a:rPr lang="en-AU" b="0" dirty="0"/>
              <a:t>NOTES: Click on the image to take you to Healthcare is Everywhere online – www.gateway2health.com.au/animation/ . Then click on Hospital and take students through some examples of roles in a hospital setting with particular emphasis on roles they may be unfamiliar with e.g. </a:t>
            </a:r>
            <a:r>
              <a:rPr lang="en-AU" b="0" dirty="0" err="1"/>
              <a:t>wardsperson</a:t>
            </a:r>
            <a:r>
              <a:rPr lang="en-AU" b="0" dirty="0"/>
              <a:t>, assistant in nursing, food services assistant, mental health workers, operating theatre assistant, health administration, maintenance, cleaning etc.</a:t>
            </a:r>
          </a:p>
        </p:txBody>
      </p:sp>
      <p:sp>
        <p:nvSpPr>
          <p:cNvPr id="4" name="Slide Number Placeholder 3"/>
          <p:cNvSpPr>
            <a:spLocks noGrp="1"/>
          </p:cNvSpPr>
          <p:nvPr>
            <p:ph type="sldNum" sz="quarter" idx="5"/>
          </p:nvPr>
        </p:nvSpPr>
        <p:spPr/>
        <p:txBody>
          <a:bodyPr/>
          <a:lstStyle/>
          <a:p>
            <a:fld id="{0725627A-2A48-4BBA-9DEC-97E5AE065E65}" type="slidenum">
              <a:rPr lang="en-AU" smtClean="0"/>
              <a:t>10</a:t>
            </a:fld>
            <a:endParaRPr lang="en-AU"/>
          </a:p>
        </p:txBody>
      </p:sp>
    </p:spTree>
    <p:extLst>
      <p:ext uri="{BB962C8B-B14F-4D97-AF65-F5344CB8AC3E}">
        <p14:creationId xmlns:p14="http://schemas.microsoft.com/office/powerpoint/2010/main" val="243637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[Ask students to list some of the jobs in an aged care setting]</a:t>
            </a:r>
          </a:p>
        </p:txBody>
      </p:sp>
      <p:sp>
        <p:nvSpPr>
          <p:cNvPr id="4" name="Slide Number Placeholder 3"/>
          <p:cNvSpPr>
            <a:spLocks noGrp="1"/>
          </p:cNvSpPr>
          <p:nvPr>
            <p:ph type="sldNum" sz="quarter" idx="5"/>
          </p:nvPr>
        </p:nvSpPr>
        <p:spPr/>
        <p:txBody>
          <a:bodyPr/>
          <a:lstStyle/>
          <a:p>
            <a:fld id="{0725627A-2A48-4BBA-9DEC-97E5AE065E65}" type="slidenum">
              <a:rPr lang="en-AU" smtClean="0"/>
              <a:t>11</a:t>
            </a:fld>
            <a:endParaRPr lang="en-AU"/>
          </a:p>
        </p:txBody>
      </p:sp>
    </p:spTree>
    <p:extLst>
      <p:ext uri="{BB962C8B-B14F-4D97-AF65-F5344CB8AC3E}">
        <p14:creationId xmlns:p14="http://schemas.microsoft.com/office/powerpoint/2010/main" val="4198492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indent="-241539"/>
            <a:r>
              <a:rPr lang="en-AU" b="0" dirty="0"/>
              <a:t>Let’s take a closer look! </a:t>
            </a:r>
          </a:p>
          <a:p>
            <a:pPr marL="241539" indent="-241539"/>
            <a:endParaRPr lang="en-AU" b="0" dirty="0"/>
          </a:p>
          <a:p>
            <a:pPr marL="241539" indent="-241539"/>
            <a:r>
              <a:rPr lang="en-AU" b="0" dirty="0"/>
              <a:t>NOTES: Click on the image to take you to Healthcare is Everywhere online - www.gateway2health.com.au/animation/ . Then click on Aged Care and take students through some examples of roles in an Aged Care setting with particular emphasis on roles they may be unfamiliar with e.g. personal support workers, diversional therapists, health services assistant, allied health assistants etc.</a:t>
            </a:r>
          </a:p>
        </p:txBody>
      </p:sp>
      <p:sp>
        <p:nvSpPr>
          <p:cNvPr id="4" name="Slide Number Placeholder 3"/>
          <p:cNvSpPr>
            <a:spLocks noGrp="1"/>
          </p:cNvSpPr>
          <p:nvPr>
            <p:ph type="sldNum" sz="quarter" idx="5"/>
          </p:nvPr>
        </p:nvSpPr>
        <p:spPr/>
        <p:txBody>
          <a:bodyPr/>
          <a:lstStyle/>
          <a:p>
            <a:fld id="{0725627A-2A48-4BBA-9DEC-97E5AE065E65}" type="slidenum">
              <a:rPr lang="en-AU" smtClean="0"/>
              <a:t>12</a:t>
            </a:fld>
            <a:endParaRPr lang="en-AU"/>
          </a:p>
        </p:txBody>
      </p:sp>
    </p:spTree>
    <p:extLst>
      <p:ext uri="{BB962C8B-B14F-4D97-AF65-F5344CB8AC3E}">
        <p14:creationId xmlns:p14="http://schemas.microsoft.com/office/powerpoint/2010/main" val="60101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Give students ten minutes to work in pairs or individually and explore the Healthcare is Everywhere tool and encourage students to complete the student worksheet. </a:t>
            </a:r>
          </a:p>
          <a:p>
            <a:endParaRPr lang="en-AU" dirty="0"/>
          </a:p>
          <a:p>
            <a:r>
              <a:rPr lang="en-AU" dirty="0"/>
              <a:t>Students can access the resource using the web link on the slide or the QR code. </a:t>
            </a:r>
          </a:p>
          <a:p>
            <a:endParaRPr lang="en-AU" dirty="0"/>
          </a:p>
        </p:txBody>
      </p:sp>
      <p:sp>
        <p:nvSpPr>
          <p:cNvPr id="4" name="Slide Number Placeholder 3"/>
          <p:cNvSpPr>
            <a:spLocks noGrp="1"/>
          </p:cNvSpPr>
          <p:nvPr>
            <p:ph type="sldNum" sz="quarter" idx="5"/>
          </p:nvPr>
        </p:nvSpPr>
        <p:spPr/>
        <p:txBody>
          <a:bodyPr/>
          <a:lstStyle/>
          <a:p>
            <a:fld id="{0725627A-2A48-4BBA-9DEC-97E5AE065E65}" type="slidenum">
              <a:rPr lang="en-AU" smtClean="0"/>
              <a:t>13</a:t>
            </a:fld>
            <a:endParaRPr lang="en-AU"/>
          </a:p>
        </p:txBody>
      </p:sp>
    </p:spTree>
    <p:extLst>
      <p:ext uri="{BB962C8B-B14F-4D97-AF65-F5344CB8AC3E}">
        <p14:creationId xmlns:p14="http://schemas.microsoft.com/office/powerpoint/2010/main" val="29320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Ask students if they have any questions about particular health careers or wanted to share something interesting they’ve found in Healthcare is Everywhere</a:t>
            </a:r>
          </a:p>
        </p:txBody>
      </p:sp>
      <p:sp>
        <p:nvSpPr>
          <p:cNvPr id="4" name="Slide Number Placeholder 3"/>
          <p:cNvSpPr>
            <a:spLocks noGrp="1"/>
          </p:cNvSpPr>
          <p:nvPr>
            <p:ph type="sldNum" sz="quarter" idx="5"/>
          </p:nvPr>
        </p:nvSpPr>
        <p:spPr/>
        <p:txBody>
          <a:bodyPr/>
          <a:lstStyle/>
          <a:p>
            <a:fld id="{0725627A-2A48-4BBA-9DEC-97E5AE065E65}" type="slidenum">
              <a:rPr lang="en-AU" smtClean="0"/>
              <a:t>14</a:t>
            </a:fld>
            <a:endParaRPr lang="en-AU"/>
          </a:p>
        </p:txBody>
      </p:sp>
    </p:spTree>
    <p:extLst>
      <p:ext uri="{BB962C8B-B14F-4D97-AF65-F5344CB8AC3E}">
        <p14:creationId xmlns:p14="http://schemas.microsoft.com/office/powerpoint/2010/main" val="344281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access Healthcare is Everywhere interactive resource on the homepage of the Choose Your Own Health Career website. </a:t>
            </a:r>
          </a:p>
        </p:txBody>
      </p:sp>
      <p:sp>
        <p:nvSpPr>
          <p:cNvPr id="4" name="Slide Number Placeholder 3"/>
          <p:cNvSpPr>
            <a:spLocks noGrp="1"/>
          </p:cNvSpPr>
          <p:nvPr>
            <p:ph type="sldNum" sz="quarter" idx="5"/>
          </p:nvPr>
        </p:nvSpPr>
        <p:spPr/>
        <p:txBody>
          <a:bodyPr/>
          <a:lstStyle/>
          <a:p>
            <a:fld id="{0725627A-2A48-4BBA-9DEC-97E5AE065E65}" type="slidenum">
              <a:rPr lang="en-AU" smtClean="0"/>
              <a:t>15</a:t>
            </a:fld>
            <a:endParaRPr lang="en-AU"/>
          </a:p>
        </p:txBody>
      </p:sp>
    </p:spTree>
    <p:extLst>
      <p:ext uri="{BB962C8B-B14F-4D97-AF65-F5344CB8AC3E}">
        <p14:creationId xmlns:p14="http://schemas.microsoft.com/office/powerpoint/2010/main" val="114736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indent="-241539"/>
            <a:r>
              <a:rPr lang="en-US" dirty="0"/>
              <a:t>The Health Industry is the </a:t>
            </a:r>
            <a:r>
              <a:rPr lang="en-US" b="1" dirty="0"/>
              <a:t>largest and fastest </a:t>
            </a:r>
            <a:r>
              <a:rPr lang="en-US" dirty="0"/>
              <a:t>growing industry in Queensland and Australia. </a:t>
            </a:r>
          </a:p>
          <a:p>
            <a:pPr marL="241539" indent="-241539"/>
            <a:endParaRPr lang="en-US" dirty="0"/>
          </a:p>
          <a:p>
            <a:r>
              <a:rPr lang="en-US" dirty="0">
                <a:effectLst/>
              </a:rPr>
              <a:t>The health industry is </a:t>
            </a:r>
            <a:r>
              <a:rPr lang="en-US" b="1" dirty="0">
                <a:effectLst/>
              </a:rPr>
              <a:t>projected to grow by an additional 13.4% by 2023</a:t>
            </a:r>
            <a:r>
              <a:rPr lang="en-US" dirty="0">
                <a:effectLst/>
              </a:rPr>
              <a:t>, the largest across all industries! (2018)</a:t>
            </a:r>
          </a:p>
          <a:p>
            <a:endParaRPr lang="en-US" dirty="0">
              <a:effectLst/>
            </a:endParaRPr>
          </a:p>
          <a:p>
            <a:r>
              <a:rPr lang="en-US" dirty="0">
                <a:effectLst/>
              </a:rPr>
              <a:t>It is predicted there will be </a:t>
            </a:r>
            <a:r>
              <a:rPr lang="en-US" b="1" dirty="0">
                <a:effectLst/>
              </a:rPr>
              <a:t>250,300 new jobs by 2023. </a:t>
            </a:r>
          </a:p>
          <a:p>
            <a:endParaRPr lang="en-US" dirty="0"/>
          </a:p>
          <a:p>
            <a:endParaRPr lang="en-AU" dirty="0"/>
          </a:p>
        </p:txBody>
      </p:sp>
      <p:sp>
        <p:nvSpPr>
          <p:cNvPr id="4" name="Slide Number Placeholder 3"/>
          <p:cNvSpPr>
            <a:spLocks noGrp="1"/>
          </p:cNvSpPr>
          <p:nvPr>
            <p:ph type="sldNum" sz="quarter" idx="5"/>
          </p:nvPr>
        </p:nvSpPr>
        <p:spPr/>
        <p:txBody>
          <a:bodyPr/>
          <a:lstStyle/>
          <a:p>
            <a:fld id="{0725627A-2A48-4BBA-9DEC-97E5AE065E65}" type="slidenum">
              <a:rPr lang="en-AU" smtClean="0"/>
              <a:t>2</a:t>
            </a:fld>
            <a:endParaRPr lang="en-AU"/>
          </a:p>
        </p:txBody>
      </p:sp>
    </p:spTree>
    <p:extLst>
      <p:ext uri="{BB962C8B-B14F-4D97-AF65-F5344CB8AC3E}">
        <p14:creationId xmlns:p14="http://schemas.microsoft.com/office/powerpoint/2010/main" val="333743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Did you know that jobs in health are much more than </a:t>
            </a:r>
            <a:r>
              <a:rPr lang="en-US" b="0"/>
              <a:t>just doctors and nurses. There are a wide range of opportunities available to you and every career is an important element to deliver an effective health system for patients. </a:t>
            </a:r>
          </a:p>
          <a:p>
            <a:endParaRPr lang="en-US" b="0"/>
          </a:p>
          <a:p>
            <a:r>
              <a:rPr lang="en-US" b="0"/>
              <a:t>All the way from non-clinical roles such as trades working as contractors in hospitals, cleaners, food service assistants, health admin to more patient focused and clinical roles such as personal support workers, lifestyle coordinators, allied health assistants, pathology and nursing. </a:t>
            </a:r>
            <a:endParaRPr lang="en-AU" b="1"/>
          </a:p>
          <a:p>
            <a:endParaRPr lang="en-AU"/>
          </a:p>
          <a:p>
            <a:r>
              <a:rPr lang="en-AU"/>
              <a:t>An in addition this, all of these roles can be achieved through a VET pathway where you can even start studying at school gaining valuable education and experience so that you are ready to enter the workforce directly after school. </a:t>
            </a:r>
          </a:p>
        </p:txBody>
      </p:sp>
      <p:sp>
        <p:nvSpPr>
          <p:cNvPr id="4" name="Slide Number Placeholder 3"/>
          <p:cNvSpPr>
            <a:spLocks noGrp="1"/>
          </p:cNvSpPr>
          <p:nvPr>
            <p:ph type="sldNum" sz="quarter" idx="5"/>
          </p:nvPr>
        </p:nvSpPr>
        <p:spPr/>
        <p:txBody>
          <a:bodyPr/>
          <a:lstStyle/>
          <a:p>
            <a:fld id="{0725627A-2A48-4BBA-9DEC-97E5AE065E65}" type="slidenum">
              <a:rPr lang="en-AU" smtClean="0"/>
              <a:t>3</a:t>
            </a:fld>
            <a:endParaRPr lang="en-AU"/>
          </a:p>
        </p:txBody>
      </p:sp>
    </p:spTree>
    <p:extLst>
      <p:ext uri="{BB962C8B-B14F-4D97-AF65-F5344CB8AC3E}">
        <p14:creationId xmlns:p14="http://schemas.microsoft.com/office/powerpoint/2010/main" val="366767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data helps to demonstrates </a:t>
            </a:r>
            <a:r>
              <a:rPr lang="en-US" b="0" dirty="0"/>
              <a:t>the range of different health jobs and shows the top health occupations in Australia that can be achieved via a VET pathway. </a:t>
            </a:r>
          </a:p>
          <a:p>
            <a:endParaRPr lang="en-US" b="0" dirty="0"/>
          </a:p>
          <a:p>
            <a:r>
              <a:rPr lang="en-US" b="0" dirty="0"/>
              <a:t>The blue column shows the total current workforce and the orange column shows the future employment demand/projections. You can see there is a large demand for </a:t>
            </a:r>
            <a:r>
              <a:rPr lang="en-US" dirty="0"/>
              <a:t>almost all jobs in health particularly</a:t>
            </a:r>
            <a:r>
              <a:rPr lang="en-US" b="0" dirty="0"/>
              <a:t> </a:t>
            </a:r>
            <a:r>
              <a:rPr lang="en-US" b="1" dirty="0"/>
              <a:t>aged and disabled </a:t>
            </a:r>
            <a:r>
              <a:rPr lang="en-US" b="1" dirty="0" err="1"/>
              <a:t>carers</a:t>
            </a:r>
            <a:r>
              <a:rPr lang="en-US" b="1" dirty="0"/>
              <a:t>, support workers</a:t>
            </a:r>
            <a:r>
              <a:rPr lang="en-US" b="0" dirty="0"/>
              <a:t>, </a:t>
            </a:r>
            <a:r>
              <a:rPr lang="en-US" b="1" dirty="0"/>
              <a:t>health service managers, dental assistants </a:t>
            </a:r>
            <a:r>
              <a:rPr lang="en-US" b="0" dirty="0"/>
              <a:t>just to name a few.</a:t>
            </a:r>
          </a:p>
          <a:p>
            <a:endParaRPr lang="en-US" b="0" dirty="0"/>
          </a:p>
        </p:txBody>
      </p:sp>
      <p:sp>
        <p:nvSpPr>
          <p:cNvPr id="4" name="Slide Number Placeholder 3"/>
          <p:cNvSpPr>
            <a:spLocks noGrp="1"/>
          </p:cNvSpPr>
          <p:nvPr>
            <p:ph type="sldNum" sz="quarter" idx="5"/>
          </p:nvPr>
        </p:nvSpPr>
        <p:spPr/>
        <p:txBody>
          <a:bodyPr/>
          <a:lstStyle/>
          <a:p>
            <a:fld id="{0725627A-2A48-4BBA-9DEC-97E5AE065E65}" type="slidenum">
              <a:rPr lang="en-AU" smtClean="0"/>
              <a:t>4</a:t>
            </a:fld>
            <a:endParaRPr lang="en-AU"/>
          </a:p>
        </p:txBody>
      </p:sp>
    </p:spTree>
    <p:extLst>
      <p:ext uri="{BB962C8B-B14F-4D97-AF65-F5344CB8AC3E}">
        <p14:creationId xmlns:p14="http://schemas.microsoft.com/office/powerpoint/2010/main" val="339011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There are many benefits to undertaking a vocational education pathway. </a:t>
            </a:r>
          </a:p>
          <a:p>
            <a:pPr marL="0" indent="0">
              <a:buFont typeface="Arial" panose="020B0604020202020204" pitchFamily="34" charset="0"/>
              <a:buNone/>
            </a:pPr>
            <a:endParaRPr lang="en-AU" dirty="0"/>
          </a:p>
          <a:p>
            <a:pPr marL="241539" indent="-241539">
              <a:buFont typeface="Arial" panose="020B0604020202020204" pitchFamily="34" charset="0"/>
              <a:buChar char="•"/>
            </a:pPr>
            <a:r>
              <a:rPr lang="en-AU" dirty="0"/>
              <a:t>Start your career earlier - Start studying at school and gain valuable education earlier!</a:t>
            </a:r>
          </a:p>
          <a:p>
            <a:pPr marL="241539" indent="-241539">
              <a:buFont typeface="Arial" panose="020B0604020202020204" pitchFamily="34" charset="0"/>
              <a:buChar char="•"/>
            </a:pPr>
            <a:endParaRPr lang="en-AU" dirty="0"/>
          </a:p>
          <a:p>
            <a:pPr marL="241539" indent="-241539">
              <a:buFont typeface="Arial" panose="020B0604020202020204" pitchFamily="34" charset="0"/>
              <a:buChar char="•"/>
            </a:pPr>
            <a:r>
              <a:rPr lang="en-AU" dirty="0"/>
              <a:t>Get paid while you learn - through apprenticeships and traineeships</a:t>
            </a:r>
          </a:p>
          <a:p>
            <a:pPr marL="241539" indent="-241539">
              <a:buFont typeface="Arial" panose="020B0604020202020204" pitchFamily="34" charset="0"/>
              <a:buChar char="•"/>
            </a:pPr>
            <a:endParaRPr lang="en-AU" dirty="0"/>
          </a:p>
          <a:p>
            <a:pPr marL="241539" indent="-241539">
              <a:buFont typeface="Arial" panose="020B0604020202020204" pitchFamily="34" charset="0"/>
              <a:buChar char="•"/>
            </a:pPr>
            <a:r>
              <a:rPr lang="en-AU" dirty="0"/>
              <a:t>Gain experience for the real world – get practical hands-on experience developing skills to make you work ready</a:t>
            </a:r>
          </a:p>
          <a:p>
            <a:pPr marL="241539" indent="-241539">
              <a:buFont typeface="Arial" panose="020B0604020202020204" pitchFamily="34" charset="0"/>
              <a:buChar char="•"/>
            </a:pPr>
            <a:endParaRPr lang="en-AU" dirty="0"/>
          </a:p>
          <a:p>
            <a:pPr marL="241539" indent="-241539">
              <a:buFont typeface="Arial" panose="020B0604020202020204" pitchFamily="34" charset="0"/>
              <a:buChar char="•"/>
            </a:pPr>
            <a:r>
              <a:rPr lang="en-AU" dirty="0"/>
              <a:t>VET offers flexibility – you can study full-time, part-time and through a combination of online, distance and face-to-face education </a:t>
            </a:r>
          </a:p>
          <a:p>
            <a:pPr marL="241539" indent="-241539">
              <a:buFont typeface="Arial" panose="020B0604020202020204" pitchFamily="34" charset="0"/>
              <a:buChar char="•"/>
            </a:pPr>
            <a:endParaRPr lang="en-AU" dirty="0"/>
          </a:p>
          <a:p>
            <a:pPr marL="241539" indent="-241539">
              <a:buFont typeface="Arial" panose="020B0604020202020204" pitchFamily="34" charset="0"/>
              <a:buChar char="•"/>
            </a:pPr>
            <a:r>
              <a:rPr lang="en-AU" dirty="0"/>
              <a:t>Skills and knowledge are transferable – to the same or even a different industry as well as providing a pathway to further study</a:t>
            </a:r>
          </a:p>
          <a:p>
            <a:pPr marL="241539" indent="-241539">
              <a:buFont typeface="Arial" panose="020B0604020202020204" pitchFamily="34" charset="0"/>
              <a:buChar char="•"/>
            </a:pPr>
            <a:endParaRPr lang="en-AU" dirty="0"/>
          </a:p>
          <a:p>
            <a:pPr marL="241539" indent="-241539"/>
            <a:endParaRPr lang="en-AU" dirty="0"/>
          </a:p>
        </p:txBody>
      </p:sp>
      <p:sp>
        <p:nvSpPr>
          <p:cNvPr id="4" name="Slide Number Placeholder 3"/>
          <p:cNvSpPr>
            <a:spLocks noGrp="1"/>
          </p:cNvSpPr>
          <p:nvPr>
            <p:ph type="sldNum" sz="quarter" idx="5"/>
          </p:nvPr>
        </p:nvSpPr>
        <p:spPr/>
        <p:txBody>
          <a:bodyPr/>
          <a:lstStyle/>
          <a:p>
            <a:fld id="{0725627A-2A48-4BBA-9DEC-97E5AE065E65}" type="slidenum">
              <a:rPr lang="en-AU" smtClean="0"/>
              <a:t>5</a:t>
            </a:fld>
            <a:endParaRPr lang="en-AU"/>
          </a:p>
        </p:txBody>
      </p:sp>
    </p:spTree>
    <p:extLst>
      <p:ext uri="{BB962C8B-B14F-4D97-AF65-F5344CB8AC3E}">
        <p14:creationId xmlns:p14="http://schemas.microsoft.com/office/powerpoint/2010/main" val="19353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students to list some skills and personal attributes needed to work in health]</a:t>
            </a:r>
          </a:p>
        </p:txBody>
      </p:sp>
      <p:sp>
        <p:nvSpPr>
          <p:cNvPr id="4" name="Slide Number Placeholder 3"/>
          <p:cNvSpPr>
            <a:spLocks noGrp="1"/>
          </p:cNvSpPr>
          <p:nvPr>
            <p:ph type="sldNum" sz="quarter" idx="5"/>
          </p:nvPr>
        </p:nvSpPr>
        <p:spPr/>
        <p:txBody>
          <a:bodyPr/>
          <a:lstStyle/>
          <a:p>
            <a:fld id="{0725627A-2A48-4BBA-9DEC-97E5AE065E65}" type="slidenum">
              <a:rPr lang="en-AU" smtClean="0"/>
              <a:t>6</a:t>
            </a:fld>
            <a:endParaRPr lang="en-AU"/>
          </a:p>
        </p:txBody>
      </p:sp>
    </p:spTree>
    <p:extLst>
      <p:ext uri="{BB962C8B-B14F-4D97-AF65-F5344CB8AC3E}">
        <p14:creationId xmlns:p14="http://schemas.microsoft.com/office/powerpoint/2010/main" val="99460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300" b="1" dirty="0">
                <a:solidFill>
                  <a:srgbClr val="000000"/>
                </a:solidFill>
                <a:latin typeface="Calibri" panose="020F0502020204030204" pitchFamily="34" charset="0"/>
                <a:ea typeface="Calibri" panose="020F0502020204030204" pitchFamily="34" charset="0"/>
              </a:rPr>
              <a:t>Key skills and personal attributes (these depend on the role and also if it’s a clinical or non-clinical role):</a:t>
            </a:r>
          </a:p>
          <a:p>
            <a:pPr marL="0" indent="0">
              <a:buFont typeface="Arial" panose="020B0604020202020204" pitchFamily="34" charset="0"/>
              <a:buNone/>
            </a:pPr>
            <a:endParaRPr lang="en-AU" sz="13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sz="1300" dirty="0">
                <a:latin typeface="Calibri" panose="020F0502020204030204" pitchFamily="34" charset="0"/>
                <a:ea typeface="Calibri" panose="020F0502020204030204" pitchFamily="34" charset="0"/>
              </a:rPr>
              <a:t>motivated by wanting to help others</a:t>
            </a:r>
          </a:p>
          <a:p>
            <a:pPr marL="285750" indent="-285750">
              <a:buFont typeface="Arial" panose="020B0604020202020204" pitchFamily="34" charset="0"/>
              <a:buChar char="•"/>
            </a:pPr>
            <a:r>
              <a:rPr lang="en-AU" sz="1300" dirty="0">
                <a:latin typeface="Calibri" panose="020F0502020204030204" pitchFamily="34" charset="0"/>
                <a:ea typeface="Calibri" panose="020F0502020204030204" pitchFamily="34" charset="0"/>
              </a:rPr>
              <a:t>attention to detail – record keeping is often require for most health roles</a:t>
            </a:r>
          </a:p>
          <a:p>
            <a:pPr marL="285750" indent="-285750">
              <a:buFont typeface="Arial" panose="020B0604020202020204" pitchFamily="34" charset="0"/>
              <a:buChar char="•"/>
            </a:pPr>
            <a:r>
              <a:rPr lang="en-AU" sz="1300" dirty="0">
                <a:latin typeface="Calibri" panose="020F0502020204030204" pitchFamily="34" charset="0"/>
                <a:ea typeface="Calibri" panose="020F0502020204030204" pitchFamily="34" charset="0"/>
              </a:rPr>
              <a:t>a strong sense of caring/empathy/compassion</a:t>
            </a:r>
          </a:p>
          <a:p>
            <a:pPr marL="285750" indent="-285750">
              <a:buFont typeface="Arial" panose="020B0604020202020204" pitchFamily="34" charset="0"/>
              <a:buChar char="•"/>
            </a:pPr>
            <a:r>
              <a:rPr lang="en-AU" sz="1300" dirty="0">
                <a:latin typeface="Calibri" panose="020F0502020204030204" pitchFamily="34" charset="0"/>
                <a:ea typeface="Calibri" panose="020F0502020204030204" pitchFamily="34" charset="0"/>
              </a:rPr>
              <a:t>good communication skills – able to interact well with people from all walks of life, particularly if wanting to work directly with patients</a:t>
            </a:r>
          </a:p>
          <a:p>
            <a:pPr marL="285750" indent="-285750">
              <a:buFont typeface="Arial" panose="020B0604020202020204" pitchFamily="34" charset="0"/>
              <a:buChar char="•"/>
            </a:pPr>
            <a:r>
              <a:rPr lang="en-AU" sz="1300" dirty="0">
                <a:latin typeface="Calibri" panose="020F0502020204030204" pitchFamily="34" charset="0"/>
                <a:ea typeface="Calibri" panose="020F0502020204030204" pitchFamily="34" charset="0"/>
              </a:rPr>
              <a:t>good listening skills – able to follow instructions and to listen to patients</a:t>
            </a:r>
          </a:p>
          <a:p>
            <a:pPr marL="0" indent="0">
              <a:buFont typeface="Arial" panose="020B0604020202020204" pitchFamily="34" charset="0"/>
              <a:buNone/>
            </a:pPr>
            <a:endParaRPr lang="en-AU" sz="13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sz="1300" dirty="0">
                <a:latin typeface="Calibri" panose="020F0502020204030204" pitchFamily="34" charset="0"/>
                <a:ea typeface="Calibri" panose="020F0502020204030204" pitchFamily="34" charset="0"/>
              </a:rPr>
              <a:t>for some roles, you can’t be squeamish to the sight of blood an other bodily fluids but there are so many non-clinical roles in the health industry that don’t necessarily provide direct patient care but are still an essential job within the health industry. </a:t>
            </a:r>
          </a:p>
          <a:p>
            <a:endParaRPr lang="en-AU" b="1" dirty="0"/>
          </a:p>
        </p:txBody>
      </p:sp>
      <p:sp>
        <p:nvSpPr>
          <p:cNvPr id="4" name="Slide Number Placeholder 3"/>
          <p:cNvSpPr>
            <a:spLocks noGrp="1"/>
          </p:cNvSpPr>
          <p:nvPr>
            <p:ph type="sldNum" sz="quarter" idx="5"/>
          </p:nvPr>
        </p:nvSpPr>
        <p:spPr/>
        <p:txBody>
          <a:bodyPr/>
          <a:lstStyle/>
          <a:p>
            <a:fld id="{0725627A-2A48-4BBA-9DEC-97E5AE065E65}" type="slidenum">
              <a:rPr lang="en-AU" smtClean="0"/>
              <a:t>7</a:t>
            </a:fld>
            <a:endParaRPr lang="en-AU"/>
          </a:p>
        </p:txBody>
      </p:sp>
    </p:spTree>
    <p:extLst>
      <p:ext uri="{BB962C8B-B14F-4D97-AF65-F5344CB8AC3E}">
        <p14:creationId xmlns:p14="http://schemas.microsoft.com/office/powerpoint/2010/main" val="26371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marR="0" lvl="0" indent="-241539" algn="l" defTabSz="914400" rtl="0" eaLnBrk="1" fontAlgn="auto" latinLnBrk="0" hangingPunct="1">
              <a:lnSpc>
                <a:spcPct val="100000"/>
              </a:lnSpc>
              <a:spcBef>
                <a:spcPts val="0"/>
              </a:spcBef>
              <a:spcAft>
                <a:spcPts val="0"/>
              </a:spcAft>
              <a:buClrTx/>
              <a:buSzTx/>
              <a:buFontTx/>
              <a:buNone/>
              <a:tabLst/>
              <a:defRPr/>
            </a:pPr>
            <a:r>
              <a:rPr lang="en-US" b="1" dirty="0"/>
              <a:t>So how can you find out more about the different careers in the health industry? </a:t>
            </a:r>
            <a:endParaRPr lang="en-US" dirty="0"/>
          </a:p>
          <a:p>
            <a:pPr marL="241539" indent="-241539"/>
            <a:endParaRPr lang="en-AU" sz="1200" dirty="0">
              <a:latin typeface="+mn-lt"/>
            </a:endParaRPr>
          </a:p>
          <a:p>
            <a:pPr marL="241539" indent="-241539"/>
            <a:r>
              <a:rPr lang="en-AU" sz="1200" dirty="0">
                <a:latin typeface="+mn-lt"/>
              </a:rPr>
              <a:t>Did you know that </a:t>
            </a:r>
            <a:r>
              <a:rPr lang="en-US" sz="1200" dirty="0">
                <a:latin typeface="+mn-lt"/>
              </a:rPr>
              <a:t>healthcare is everywhere! Health is one of the few industries (along with education) that is everywhere, in every region. No matter where you live, health care is needed. This creates so many more opportunities across Australia and even the world. </a:t>
            </a:r>
          </a:p>
          <a:p>
            <a:pPr marL="241539" indent="-241539"/>
            <a:endParaRPr lang="en-US" sz="1200" dirty="0">
              <a:latin typeface="+mn-lt"/>
            </a:endParaRPr>
          </a:p>
          <a:p>
            <a:pPr marL="241539" marR="0" lvl="0" indent="-241539"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To demonstrate the vast job opportunities in the health sector, the Health Gateway Program recently launched an interactive online tool called </a:t>
            </a:r>
            <a:r>
              <a:rPr lang="en-US" sz="1200" i="1" dirty="0">
                <a:latin typeface="+mn-lt"/>
              </a:rPr>
              <a:t>Healthcare is Everywhere</a:t>
            </a:r>
            <a:r>
              <a:rPr lang="en-US" sz="1200" dirty="0">
                <a:latin typeface="+mn-lt"/>
              </a:rPr>
              <a:t>. </a:t>
            </a:r>
            <a:r>
              <a:rPr lang="en-AU" sz="1200" i="0" dirty="0">
                <a:effectLst/>
                <a:latin typeface="+mn-lt"/>
              </a:rPr>
              <a:t>The aim of this tool is to </a:t>
            </a:r>
            <a:r>
              <a:rPr lang="en-AU" sz="1200" dirty="0">
                <a:effectLst/>
                <a:latin typeface="+mn-lt"/>
                <a:ea typeface="Calibri" panose="020F0502020204030204" pitchFamily="34" charset="0"/>
              </a:rPr>
              <a:t>increase awareness and understanding of the healthcare system and the variety of careers within the health industry. You can zoom in, scroll around and explore a hypothetical city and rural community and the range of health services and career opportunities available.</a:t>
            </a:r>
          </a:p>
          <a:p>
            <a:pPr marL="241539" indent="-241539"/>
            <a:endParaRPr lang="en-US" sz="1200" dirty="0">
              <a:latin typeface="+mn-lt"/>
            </a:endParaRPr>
          </a:p>
          <a:p>
            <a:pPr marL="241539" indent="-241539"/>
            <a:endParaRPr lang="en-AU" b="1" dirty="0"/>
          </a:p>
        </p:txBody>
      </p:sp>
      <p:sp>
        <p:nvSpPr>
          <p:cNvPr id="4" name="Slide Number Placeholder 3"/>
          <p:cNvSpPr>
            <a:spLocks noGrp="1"/>
          </p:cNvSpPr>
          <p:nvPr>
            <p:ph type="sldNum" sz="quarter" idx="5"/>
          </p:nvPr>
        </p:nvSpPr>
        <p:spPr/>
        <p:txBody>
          <a:bodyPr/>
          <a:lstStyle/>
          <a:p>
            <a:fld id="{0725627A-2A48-4BBA-9DEC-97E5AE065E65}" type="slidenum">
              <a:rPr lang="en-AU" smtClean="0"/>
              <a:t>8</a:t>
            </a:fld>
            <a:endParaRPr lang="en-AU"/>
          </a:p>
        </p:txBody>
      </p:sp>
    </p:spTree>
    <p:extLst>
      <p:ext uri="{BB962C8B-B14F-4D97-AF65-F5344CB8AC3E}">
        <p14:creationId xmlns:p14="http://schemas.microsoft.com/office/powerpoint/2010/main" val="232159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[Ask students to list some of the jobs in a hospital setting]</a:t>
            </a:r>
          </a:p>
        </p:txBody>
      </p:sp>
      <p:sp>
        <p:nvSpPr>
          <p:cNvPr id="4" name="Slide Number Placeholder 3"/>
          <p:cNvSpPr>
            <a:spLocks noGrp="1"/>
          </p:cNvSpPr>
          <p:nvPr>
            <p:ph type="sldNum" sz="quarter" idx="5"/>
          </p:nvPr>
        </p:nvSpPr>
        <p:spPr/>
        <p:txBody>
          <a:bodyPr/>
          <a:lstStyle/>
          <a:p>
            <a:fld id="{0725627A-2A48-4BBA-9DEC-97E5AE065E65}" type="slidenum">
              <a:rPr lang="en-AU" smtClean="0"/>
              <a:t>9</a:t>
            </a:fld>
            <a:endParaRPr lang="en-AU"/>
          </a:p>
        </p:txBody>
      </p:sp>
    </p:spTree>
    <p:extLst>
      <p:ext uri="{BB962C8B-B14F-4D97-AF65-F5344CB8AC3E}">
        <p14:creationId xmlns:p14="http://schemas.microsoft.com/office/powerpoint/2010/main" val="10106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1999"/>
            <a:ext cx="525293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18290" y="1298448"/>
            <a:ext cx="4348264"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11" name="Picture 10" descr="Graphical user interface, application&#10;&#10;Description automatically generated">
            <a:extLst>
              <a:ext uri="{FF2B5EF4-FFF2-40B4-BE49-F238E27FC236}">
                <a16:creationId xmlns:a16="http://schemas.microsoft.com/office/drawing/2014/main" id="{312BE1DA-7BA4-DF13-B6CD-D884CD042E97}"/>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pic>
        <p:nvPicPr>
          <p:cNvPr id="11" name="Picture 10" descr="Graphical user interface, application&#10;&#10;Description automatically generated">
            <a:extLst>
              <a:ext uri="{FF2B5EF4-FFF2-40B4-BE49-F238E27FC236}">
                <a16:creationId xmlns:a16="http://schemas.microsoft.com/office/drawing/2014/main" id="{6E96AA31-BD6D-E2AF-FD8E-5DAE188A9654}"/>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pic>
        <p:nvPicPr>
          <p:cNvPr id="11" name="Picture 10" descr="Graphical user interface, application&#10;&#10;Description automatically generated">
            <a:extLst>
              <a:ext uri="{FF2B5EF4-FFF2-40B4-BE49-F238E27FC236}">
                <a16:creationId xmlns:a16="http://schemas.microsoft.com/office/drawing/2014/main" id="{CBDE5C6C-F3C6-36D0-2AE3-F05869D6C619}"/>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66966F4F-FAAD-4ABC-8E58-0D2A78B57BD6}"/>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10" name="Picture 9" descr="Graphical user interface, application&#10;&#10;Description automatically generated">
            <a:extLst>
              <a:ext uri="{FF2B5EF4-FFF2-40B4-BE49-F238E27FC236}">
                <a16:creationId xmlns:a16="http://schemas.microsoft.com/office/drawing/2014/main" id="{0B7B090A-F4E3-0121-4E33-979D7A867F2F}"/>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6/14/2022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pic>
        <p:nvPicPr>
          <p:cNvPr id="12" name="Picture 11" descr="Graphical user interface, application&#10;&#10;Description automatically generated">
            <a:extLst>
              <a:ext uri="{FF2B5EF4-FFF2-40B4-BE49-F238E27FC236}">
                <a16:creationId xmlns:a16="http://schemas.microsoft.com/office/drawing/2014/main" id="{FD3F03D9-94E8-AEAD-492C-CD0DAC8EA0CF}"/>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6/14/2022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pic>
        <p:nvPicPr>
          <p:cNvPr id="14" name="Picture 13" descr="Graphical user interface, application&#10;&#10;Description automatically generated">
            <a:extLst>
              <a:ext uri="{FF2B5EF4-FFF2-40B4-BE49-F238E27FC236}">
                <a16:creationId xmlns:a16="http://schemas.microsoft.com/office/drawing/2014/main" id="{85F853D5-443B-165E-575E-B3DB54C6123F}"/>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6/14/2022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pic>
        <p:nvPicPr>
          <p:cNvPr id="10" name="Picture 9" descr="Graphical user interface, application&#10;&#10;Description automatically generated">
            <a:extLst>
              <a:ext uri="{FF2B5EF4-FFF2-40B4-BE49-F238E27FC236}">
                <a16:creationId xmlns:a16="http://schemas.microsoft.com/office/drawing/2014/main" id="{F87C4691-DF93-62E3-52EA-5DFC3444736B}"/>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pic>
        <p:nvPicPr>
          <p:cNvPr id="9" name="Picture 8" descr="Graphical user interface, application&#10;&#10;Description automatically generated">
            <a:extLst>
              <a:ext uri="{FF2B5EF4-FFF2-40B4-BE49-F238E27FC236}">
                <a16:creationId xmlns:a16="http://schemas.microsoft.com/office/drawing/2014/main" id="{6B1D5D2E-F19F-F0AB-951B-86D375D46BD7}"/>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pic>
        <p:nvPicPr>
          <p:cNvPr id="13" name="Picture 12" descr="Graphical user interface, application&#10;&#10;Description automatically generated">
            <a:extLst>
              <a:ext uri="{FF2B5EF4-FFF2-40B4-BE49-F238E27FC236}">
                <a16:creationId xmlns:a16="http://schemas.microsoft.com/office/drawing/2014/main" id="{7207034E-CE4C-EFD5-E4D2-E141CB9ADA8F}"/>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6/14/2022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pic>
        <p:nvPicPr>
          <p:cNvPr id="12" name="Picture 11" descr="Graphical user interface, application&#10;&#10;Description automatically generated">
            <a:extLst>
              <a:ext uri="{FF2B5EF4-FFF2-40B4-BE49-F238E27FC236}">
                <a16:creationId xmlns:a16="http://schemas.microsoft.com/office/drawing/2014/main" id="{0A765CA6-09EC-60AF-E744-693BB8E2BD20}"/>
              </a:ext>
            </a:extLst>
          </p:cNvPr>
          <p:cNvPicPr>
            <a:picLocks noChangeAspect="1"/>
          </p:cNvPicPr>
          <p:nvPr userDrawn="1"/>
        </p:nvPicPr>
        <p:blipFill rotWithShape="1">
          <a:blip r:embed="rId2"/>
          <a:srcRect t="14843"/>
          <a:stretch/>
        </p:blipFill>
        <p:spPr>
          <a:xfrm>
            <a:off x="-2" y="9525"/>
            <a:ext cx="4465320" cy="11654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2555310"/>
            <a:ext cx="3443590" cy="3534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6/14/2022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pic>
        <p:nvPicPr>
          <p:cNvPr id="11" name="Picture 10" descr="Graphical user interface, application&#10;&#10;Description automatically generated">
            <a:extLst>
              <a:ext uri="{FF2B5EF4-FFF2-40B4-BE49-F238E27FC236}">
                <a16:creationId xmlns:a16="http://schemas.microsoft.com/office/drawing/2014/main" id="{ACC61A74-F7E6-7131-CECC-44742EB93859}"/>
              </a:ext>
            </a:extLst>
          </p:cNvPr>
          <p:cNvPicPr>
            <a:picLocks noChangeAspect="1"/>
          </p:cNvPicPr>
          <p:nvPr userDrawn="1"/>
        </p:nvPicPr>
        <p:blipFill rotWithShape="1">
          <a:blip r:embed="rId13"/>
          <a:srcRect t="14843"/>
          <a:stretch/>
        </p:blipFill>
        <p:spPr>
          <a:xfrm>
            <a:off x="-2" y="9525"/>
            <a:ext cx="4465320" cy="116541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ateway2health.com.au/anim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ateway2health.com.au/anim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jpeg"/><Relationship Id="rId4" Type="http://schemas.openxmlformats.org/officeDocument/2006/relationships/hyperlink" Target="http://www.gateway2health.com.au/anim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owl.excelsior.edu/educator-resources/owl-across-disciplines/owl-across-the-disciplines-grammar-and-usage/"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chart" Target="../charts/char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en/money-buy-pay-symbol-sign-payment-42955/" TargetMode="External"/><Relationship Id="rId13" Type="http://schemas.openxmlformats.org/officeDocument/2006/relationships/image" Target="../media/image1.jpeg"/><Relationship Id="rId3" Type="http://schemas.openxmlformats.org/officeDocument/2006/relationships/image" Target="../media/image5.jpeg"/><Relationship Id="rId7" Type="http://schemas.openxmlformats.org/officeDocument/2006/relationships/image" Target="../media/image14.png"/><Relationship Id="rId12" Type="http://schemas.openxmlformats.org/officeDocument/2006/relationships/hyperlink" Target="https://researchleap.com/building-social-capital-among-workers-project-teams-effect-knowledge-sharing-saudi-arabian-contex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11" Type="http://schemas.openxmlformats.org/officeDocument/2006/relationships/image" Target="../media/image16.png"/><Relationship Id="rId5" Type="http://schemas.openxmlformats.org/officeDocument/2006/relationships/hyperlink" Target="https://commons.wikimedia.org/wiki/File:Black_Man_Running_Cartoon_Vector.svg" TargetMode="External"/><Relationship Id="rId10" Type="http://schemas.openxmlformats.org/officeDocument/2006/relationships/hyperlink" Target="https://www.flickr.com/photos/125497459@N03/14442998434" TargetMode="External"/><Relationship Id="rId4" Type="http://schemas.openxmlformats.org/officeDocument/2006/relationships/image" Target="../media/image13.png"/><Relationship Id="rId9" Type="http://schemas.openxmlformats.org/officeDocument/2006/relationships/image" Target="../media/image15.jpe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4B33-BB3C-44BF-8189-26F5D574CED2}"/>
              </a:ext>
            </a:extLst>
          </p:cNvPr>
          <p:cNvSpPr>
            <a:spLocks noGrp="1"/>
          </p:cNvSpPr>
          <p:nvPr>
            <p:ph type="title"/>
          </p:nvPr>
        </p:nvSpPr>
        <p:spPr>
          <a:xfrm>
            <a:off x="383236" y="1671360"/>
            <a:ext cx="2947482" cy="4601183"/>
          </a:xfrm>
        </p:spPr>
        <p:txBody>
          <a:bodyPr/>
          <a:lstStyle/>
          <a:p>
            <a:br>
              <a:rPr lang="en-US" dirty="0"/>
            </a:br>
            <a:br>
              <a:rPr lang="en-US" dirty="0">
                <a:latin typeface="Bradley Hand ITC" panose="03070402050302030203" pitchFamily="66" charset="0"/>
              </a:rPr>
            </a:br>
            <a:endParaRPr lang="en-AU" b="1" dirty="0">
              <a:latin typeface="Bradley Hand ITC" panose="03070402050302030203" pitchFamily="66" charset="0"/>
            </a:endParaRPr>
          </a:p>
        </p:txBody>
      </p:sp>
      <p:pic>
        <p:nvPicPr>
          <p:cNvPr id="4" name="Picture 6" descr="A close up of a logo&#10;&#10;Description generated with very high confidence">
            <a:extLst>
              <a:ext uri="{FF2B5EF4-FFF2-40B4-BE49-F238E27FC236}">
                <a16:creationId xmlns:a16="http://schemas.microsoft.com/office/drawing/2014/main" id="{3D006152-DFA5-4C18-BF10-15843EE7AEBC}"/>
              </a:ext>
            </a:extLst>
          </p:cNvPr>
          <p:cNvPicPr>
            <a:picLocks noChangeAspect="1"/>
          </p:cNvPicPr>
          <p:nvPr/>
        </p:nvPicPr>
        <p:blipFill>
          <a:blip r:embed="rId3"/>
          <a:stretch>
            <a:fillRect/>
          </a:stretch>
        </p:blipFill>
        <p:spPr>
          <a:xfrm>
            <a:off x="7358742" y="-6074"/>
            <a:ext cx="4833258" cy="1051407"/>
          </a:xfrm>
          <a:prstGeom prst="rect">
            <a:avLst/>
          </a:prstGeom>
          <a:solidFill>
            <a:schemeClr val="bg1"/>
          </a:solidFill>
        </p:spPr>
      </p:pic>
      <p:sp>
        <p:nvSpPr>
          <p:cNvPr id="9" name="Rectangle 8"/>
          <p:cNvSpPr/>
          <p:nvPr/>
        </p:nvSpPr>
        <p:spPr>
          <a:xfrm>
            <a:off x="0" y="5931600"/>
            <a:ext cx="12192000" cy="923330"/>
          </a:xfrm>
          <a:prstGeom prst="rect">
            <a:avLst/>
          </a:prstGeom>
          <a:solidFill>
            <a:srgbClr val="0070C0"/>
          </a:solidFill>
        </p:spPr>
        <p:txBody>
          <a:bodyPr wrap="square">
            <a:spAutoFit/>
          </a:bodyPr>
          <a:lstStyle/>
          <a:p>
            <a:pPr algn="ctr"/>
            <a:r>
              <a:rPr lang="en-AU" sz="5400" dirty="0">
                <a:solidFill>
                  <a:schemeClr val="bg1"/>
                </a:solidFill>
              </a:rPr>
              <a:t>www.cyohealthcareer.com.au</a:t>
            </a:r>
          </a:p>
        </p:txBody>
      </p:sp>
      <p:sp>
        <p:nvSpPr>
          <p:cNvPr id="7" name="Content Placeholder 6">
            <a:extLst>
              <a:ext uri="{FF2B5EF4-FFF2-40B4-BE49-F238E27FC236}">
                <a16:creationId xmlns:a16="http://schemas.microsoft.com/office/drawing/2014/main" id="{92C98A67-2996-5A23-BF3F-8E3E436FD9C3}"/>
              </a:ext>
            </a:extLst>
          </p:cNvPr>
          <p:cNvSpPr>
            <a:spLocks noGrp="1"/>
          </p:cNvSpPr>
          <p:nvPr>
            <p:ph idx="1"/>
          </p:nvPr>
        </p:nvSpPr>
        <p:spPr/>
        <p:txBody>
          <a:bodyPr/>
          <a:lstStyle/>
          <a:p>
            <a:endParaRPr lang="en-AU" dirty="0"/>
          </a:p>
        </p:txBody>
      </p:sp>
      <p:pic>
        <p:nvPicPr>
          <p:cNvPr id="3074" name="Picture 2">
            <a:extLst>
              <a:ext uri="{FF2B5EF4-FFF2-40B4-BE49-F238E27FC236}">
                <a16:creationId xmlns:a16="http://schemas.microsoft.com/office/drawing/2014/main" id="{5813A280-0382-B8D8-161B-3E6B7EA8EE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984" b="28016"/>
          <a:stretch/>
        </p:blipFill>
        <p:spPr bwMode="auto">
          <a:xfrm>
            <a:off x="3461346" y="2553195"/>
            <a:ext cx="8347418" cy="339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2DCE6C54-9162-410D-2F35-713558454DC6}"/>
              </a:ext>
            </a:extLst>
          </p:cNvPr>
          <p:cNvSpPr txBox="1"/>
          <p:nvPr/>
        </p:nvSpPr>
        <p:spPr>
          <a:xfrm>
            <a:off x="383236" y="1088973"/>
            <a:ext cx="11218956" cy="2123658"/>
          </a:xfrm>
          <a:prstGeom prst="rect">
            <a:avLst/>
          </a:prstGeom>
          <a:noFill/>
        </p:spPr>
        <p:txBody>
          <a:bodyPr wrap="square">
            <a:spAutoFit/>
          </a:bodyPr>
          <a:lstStyle/>
          <a:p>
            <a:pPr algn="ctr"/>
            <a:r>
              <a:rPr lang="en-AU" sz="4400" dirty="0">
                <a:ln w="0">
                  <a:solidFill>
                    <a:schemeClr val="tx1"/>
                  </a:solidFill>
                </a:ln>
                <a:effectLst>
                  <a:outerShdw blurRad="38100" dist="19050" dir="2700000" algn="tl" rotWithShape="0">
                    <a:schemeClr val="dk1">
                      <a:alpha val="40000"/>
                    </a:schemeClr>
                  </a:outerShdw>
                </a:effectLst>
                <a:latin typeface="Bradley Hand ITC" panose="03070402050302030203" pitchFamily="66" charset="0"/>
              </a:rPr>
              <a:t>Thinking about a health career but don’t know where to start?</a:t>
            </a:r>
            <a:br>
              <a:rPr lang="en-AU" sz="4400" dirty="0">
                <a:ln w="0">
                  <a:solidFill>
                    <a:schemeClr val="tx1"/>
                  </a:solidFill>
                </a:ln>
                <a:effectLst>
                  <a:outerShdw blurRad="38100" dist="19050" dir="2700000" algn="tl" rotWithShape="0">
                    <a:schemeClr val="dk1">
                      <a:alpha val="40000"/>
                    </a:schemeClr>
                  </a:outerShdw>
                </a:effectLst>
                <a:latin typeface="Bradley Hand ITC" panose="03070402050302030203" pitchFamily="66" charset="0"/>
              </a:rPr>
            </a:br>
            <a:endParaRPr lang="en-AU" sz="4400" dirty="0"/>
          </a:p>
        </p:txBody>
      </p:sp>
      <p:pic>
        <p:nvPicPr>
          <p:cNvPr id="3075" name="Picture 3">
            <a:extLst>
              <a:ext uri="{FF2B5EF4-FFF2-40B4-BE49-F238E27FC236}">
                <a16:creationId xmlns:a16="http://schemas.microsoft.com/office/drawing/2014/main" id="{DA667215-4EDA-5A80-CB9F-7EF2251B9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53196"/>
            <a:ext cx="4514760" cy="338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67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241822" y="1555869"/>
            <a:ext cx="3040226" cy="1025966"/>
          </a:xfrm>
        </p:spPr>
        <p:txBody>
          <a:bodyPr vert="horz" lIns="91440" tIns="45720" rIns="91440" bIns="45720" rtlCol="0" anchor="b">
            <a:noAutofit/>
          </a:bodyPr>
          <a:lstStyle/>
          <a:p>
            <a:r>
              <a:rPr lang="en-US" sz="4000" b="1">
                <a:latin typeface="Bradley Hand ITC" panose="03070402050302030203" pitchFamily="66" charset="0"/>
              </a:rPr>
              <a:t>Hospital Jobs</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descr="Graphical user interface, application&#10;&#10;Description automatically generated">
            <a:extLst>
              <a:ext uri="{FF2B5EF4-FFF2-40B4-BE49-F238E27FC236}">
                <a16:creationId xmlns:a16="http://schemas.microsoft.com/office/drawing/2014/main" id="{2370E266-9329-497E-BFEC-4BC04708F7E7}"/>
              </a:ext>
            </a:extLst>
          </p:cNvPr>
          <p:cNvPicPr>
            <a:picLocks noChangeAspect="1"/>
          </p:cNvPicPr>
          <p:nvPr/>
        </p:nvPicPr>
        <p:blipFill>
          <a:blip r:embed="rId3"/>
          <a:stretch>
            <a:fillRect/>
          </a:stretch>
        </p:blipFill>
        <p:spPr>
          <a:xfrm>
            <a:off x="-2" y="34985"/>
            <a:ext cx="4465320" cy="1368552"/>
          </a:xfrm>
          <a:prstGeom prst="rect">
            <a:avLst/>
          </a:prstGeom>
        </p:spPr>
      </p:pic>
      <p:pic>
        <p:nvPicPr>
          <p:cNvPr id="7" name="Picture 6" descr="Diagram, engineering drawing&#10;&#10;Description automatically generated">
            <a:hlinkClick r:id="rId4"/>
            <a:extLst>
              <a:ext uri="{FF2B5EF4-FFF2-40B4-BE49-F238E27FC236}">
                <a16:creationId xmlns:a16="http://schemas.microsoft.com/office/drawing/2014/main" id="{655ACD57-E350-4B4A-A1F4-EFE1F7546E34}"/>
              </a:ext>
            </a:extLst>
          </p:cNvPr>
          <p:cNvPicPr>
            <a:picLocks noChangeAspect="1"/>
          </p:cNvPicPr>
          <p:nvPr/>
        </p:nvPicPr>
        <p:blipFill>
          <a:blip r:embed="rId5"/>
          <a:stretch>
            <a:fillRect/>
          </a:stretch>
        </p:blipFill>
        <p:spPr>
          <a:xfrm>
            <a:off x="3671039" y="1429557"/>
            <a:ext cx="8033429" cy="4612083"/>
          </a:xfrm>
          <a:prstGeom prst="rect">
            <a:avLst/>
          </a:prstGeom>
        </p:spPr>
      </p:pic>
    </p:spTree>
    <p:extLst>
      <p:ext uri="{BB962C8B-B14F-4D97-AF65-F5344CB8AC3E}">
        <p14:creationId xmlns:p14="http://schemas.microsoft.com/office/powerpoint/2010/main" val="148300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241822" y="1555869"/>
            <a:ext cx="3191660" cy="1873131"/>
          </a:xfrm>
        </p:spPr>
        <p:txBody>
          <a:bodyPr vert="horz" lIns="91440" tIns="45720" rIns="91440" bIns="45720" rtlCol="0" anchor="b">
            <a:noAutofit/>
          </a:bodyPr>
          <a:lstStyle/>
          <a:p>
            <a:r>
              <a:rPr lang="en-US" sz="4000" b="1">
                <a:latin typeface="Bradley Hand ITC" panose="03070402050302030203" pitchFamily="66" charset="0"/>
              </a:rPr>
              <a:t>Aged Care Jobs</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343B06CE-396C-435F-9C54-95FFD401AD0A}"/>
              </a:ext>
            </a:extLst>
          </p:cNvPr>
          <p:cNvSpPr txBox="1"/>
          <p:nvPr/>
        </p:nvSpPr>
        <p:spPr>
          <a:xfrm>
            <a:off x="4452986" y="1685490"/>
            <a:ext cx="6595672" cy="2123658"/>
          </a:xfrm>
          <a:prstGeom prst="rect">
            <a:avLst/>
          </a:prstGeom>
          <a:noFill/>
        </p:spPr>
        <p:txBody>
          <a:bodyPr wrap="square" rtlCol="0">
            <a:spAutoFit/>
          </a:bodyPr>
          <a:lstStyle/>
          <a:p>
            <a:pPr indent="-241539"/>
            <a:r>
              <a:rPr lang="en-AU" sz="4400" b="1" i="1" dirty="0"/>
              <a:t>What are some jobs/people who might work in an Aged Care facility?</a:t>
            </a:r>
          </a:p>
        </p:txBody>
      </p:sp>
      <p:pic>
        <p:nvPicPr>
          <p:cNvPr id="9" name="Picture 8" descr="Graphical user interface, application&#10;&#10;Description automatically generated">
            <a:extLst>
              <a:ext uri="{FF2B5EF4-FFF2-40B4-BE49-F238E27FC236}">
                <a16:creationId xmlns:a16="http://schemas.microsoft.com/office/drawing/2014/main" id="{C4133936-5387-4715-9CB9-BFC025ADE303}"/>
              </a:ext>
            </a:extLst>
          </p:cNvPr>
          <p:cNvPicPr>
            <a:picLocks noChangeAspect="1"/>
          </p:cNvPicPr>
          <p:nvPr/>
        </p:nvPicPr>
        <p:blipFill>
          <a:blip r:embed="rId3"/>
          <a:stretch>
            <a:fillRect/>
          </a:stretch>
        </p:blipFill>
        <p:spPr>
          <a:xfrm>
            <a:off x="-2" y="34985"/>
            <a:ext cx="4465320" cy="1368552"/>
          </a:xfrm>
          <a:prstGeom prst="rect">
            <a:avLst/>
          </a:prstGeom>
        </p:spPr>
      </p:pic>
      <p:pic>
        <p:nvPicPr>
          <p:cNvPr id="3074" name="Picture 2" descr="See the source image">
            <a:extLst>
              <a:ext uri="{FF2B5EF4-FFF2-40B4-BE49-F238E27FC236}">
                <a16:creationId xmlns:a16="http://schemas.microsoft.com/office/drawing/2014/main" id="{914B4F9A-1AD3-4C25-81FA-EE536F897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2276" y="3263168"/>
            <a:ext cx="2575725" cy="257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25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174698" y="1618620"/>
            <a:ext cx="3228176" cy="1545919"/>
          </a:xfrm>
        </p:spPr>
        <p:txBody>
          <a:bodyPr vert="horz" lIns="91440" tIns="45720" rIns="91440" bIns="45720" rtlCol="0" anchor="b">
            <a:noAutofit/>
          </a:bodyPr>
          <a:lstStyle/>
          <a:p>
            <a:r>
              <a:rPr lang="en-US" sz="4000" b="1">
                <a:latin typeface="Bradley Hand ITC" panose="03070402050302030203" pitchFamily="66" charset="0"/>
              </a:rPr>
              <a:t>Aged Care Jobs</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descr="Graphical user interface, application&#10;&#10;Description automatically generated">
            <a:extLst>
              <a:ext uri="{FF2B5EF4-FFF2-40B4-BE49-F238E27FC236}">
                <a16:creationId xmlns:a16="http://schemas.microsoft.com/office/drawing/2014/main" id="{2370E266-9329-497E-BFEC-4BC04708F7E7}"/>
              </a:ext>
            </a:extLst>
          </p:cNvPr>
          <p:cNvPicPr>
            <a:picLocks noChangeAspect="1"/>
          </p:cNvPicPr>
          <p:nvPr/>
        </p:nvPicPr>
        <p:blipFill>
          <a:blip r:embed="rId3"/>
          <a:stretch>
            <a:fillRect/>
          </a:stretch>
        </p:blipFill>
        <p:spPr>
          <a:xfrm>
            <a:off x="-2" y="34985"/>
            <a:ext cx="4465320" cy="1368552"/>
          </a:xfrm>
          <a:prstGeom prst="rect">
            <a:avLst/>
          </a:prstGeom>
        </p:spPr>
      </p:pic>
      <p:pic>
        <p:nvPicPr>
          <p:cNvPr id="7" name="Picture 6" descr="Diagram, engineering drawing&#10;&#10;Description automatically generated">
            <a:hlinkClick r:id="rId4"/>
            <a:extLst>
              <a:ext uri="{FF2B5EF4-FFF2-40B4-BE49-F238E27FC236}">
                <a16:creationId xmlns:a16="http://schemas.microsoft.com/office/drawing/2014/main" id="{655ACD57-E350-4B4A-A1F4-EFE1F7546E34}"/>
              </a:ext>
            </a:extLst>
          </p:cNvPr>
          <p:cNvPicPr>
            <a:picLocks noChangeAspect="1"/>
          </p:cNvPicPr>
          <p:nvPr/>
        </p:nvPicPr>
        <p:blipFill>
          <a:blip r:embed="rId5"/>
          <a:stretch>
            <a:fillRect/>
          </a:stretch>
        </p:blipFill>
        <p:spPr>
          <a:xfrm>
            <a:off x="3671039" y="1429557"/>
            <a:ext cx="8033429" cy="4612083"/>
          </a:xfrm>
          <a:prstGeom prst="rect">
            <a:avLst/>
          </a:prstGeom>
        </p:spPr>
      </p:pic>
    </p:spTree>
    <p:extLst>
      <p:ext uri="{BB962C8B-B14F-4D97-AF65-F5344CB8AC3E}">
        <p14:creationId xmlns:p14="http://schemas.microsoft.com/office/powerpoint/2010/main" val="168578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192956" y="3665473"/>
            <a:ext cx="3191660" cy="2018604"/>
          </a:xfrm>
        </p:spPr>
        <p:txBody>
          <a:bodyPr vert="horz" lIns="91440" tIns="45720" rIns="91440" bIns="45720" rtlCol="0" anchor="b">
            <a:noAutofit/>
          </a:bodyPr>
          <a:lstStyle/>
          <a:p>
            <a:r>
              <a:rPr lang="en-US" sz="4000" b="1" dirty="0">
                <a:latin typeface="Bradley Hand ITC" panose="03070402050302030203" pitchFamily="66" charset="0"/>
              </a:rPr>
              <a:t>Exploring jobs in health – 10 minutes</a:t>
            </a:r>
            <a:br>
              <a:rPr lang="en-US" sz="4000" b="1" dirty="0">
                <a:latin typeface="Bradley Hand ITC" panose="03070402050302030203" pitchFamily="66" charset="0"/>
              </a:rPr>
            </a:br>
            <a:br>
              <a:rPr lang="en-US" sz="4000" b="1" dirty="0">
                <a:latin typeface="Bradley Hand ITC" panose="03070402050302030203" pitchFamily="66" charset="0"/>
              </a:rPr>
            </a:br>
            <a:r>
              <a:rPr lang="en-US" sz="4000" b="1" dirty="0">
                <a:latin typeface="Bradley Hand ITC" panose="03070402050302030203" pitchFamily="66" charset="0"/>
              </a:rPr>
              <a:t>Resource: Student Worksheet</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Graphical user interface, application&#10;&#10;Description automatically generated">
            <a:extLst>
              <a:ext uri="{FF2B5EF4-FFF2-40B4-BE49-F238E27FC236}">
                <a16:creationId xmlns:a16="http://schemas.microsoft.com/office/drawing/2014/main" id="{C4133936-5387-4715-9CB9-BFC025ADE303}"/>
              </a:ext>
            </a:extLst>
          </p:cNvPr>
          <p:cNvPicPr>
            <a:picLocks noChangeAspect="1"/>
          </p:cNvPicPr>
          <p:nvPr/>
        </p:nvPicPr>
        <p:blipFill>
          <a:blip r:embed="rId3"/>
          <a:stretch>
            <a:fillRect/>
          </a:stretch>
        </p:blipFill>
        <p:spPr>
          <a:xfrm>
            <a:off x="-2" y="34985"/>
            <a:ext cx="4465320" cy="1368552"/>
          </a:xfrm>
          <a:prstGeom prst="rect">
            <a:avLst/>
          </a:prstGeom>
        </p:spPr>
      </p:pic>
      <p:pic>
        <p:nvPicPr>
          <p:cNvPr id="10" name="Picture 9" descr="Diagram, engineering drawing&#10;&#10;Description automatically generated">
            <a:hlinkClick r:id="rId4"/>
            <a:extLst>
              <a:ext uri="{FF2B5EF4-FFF2-40B4-BE49-F238E27FC236}">
                <a16:creationId xmlns:a16="http://schemas.microsoft.com/office/drawing/2014/main" id="{98DF8A4C-C5A9-44B4-A1DC-B52E84E35A90}"/>
              </a:ext>
            </a:extLst>
          </p:cNvPr>
          <p:cNvPicPr>
            <a:picLocks noChangeAspect="1"/>
          </p:cNvPicPr>
          <p:nvPr/>
        </p:nvPicPr>
        <p:blipFill>
          <a:blip r:embed="rId5"/>
          <a:stretch>
            <a:fillRect/>
          </a:stretch>
        </p:blipFill>
        <p:spPr>
          <a:xfrm>
            <a:off x="3604389" y="1403536"/>
            <a:ext cx="8162817" cy="4686367"/>
          </a:xfrm>
          <a:prstGeom prst="rect">
            <a:avLst/>
          </a:prstGeom>
        </p:spPr>
      </p:pic>
      <p:pic>
        <p:nvPicPr>
          <p:cNvPr id="11" name="Picture 10" descr="Qr code&#10;&#10;Description automatically generated">
            <a:extLst>
              <a:ext uri="{FF2B5EF4-FFF2-40B4-BE49-F238E27FC236}">
                <a16:creationId xmlns:a16="http://schemas.microsoft.com/office/drawing/2014/main" id="{D986CA45-CCB5-B74E-5546-96EC553317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440" y="4031335"/>
            <a:ext cx="1789444" cy="1789444"/>
          </a:xfrm>
          <a:prstGeom prst="rect">
            <a:avLst/>
          </a:prstGeom>
        </p:spPr>
      </p:pic>
      <p:sp>
        <p:nvSpPr>
          <p:cNvPr id="12" name="TextBox 11">
            <a:extLst>
              <a:ext uri="{FF2B5EF4-FFF2-40B4-BE49-F238E27FC236}">
                <a16:creationId xmlns:a16="http://schemas.microsoft.com/office/drawing/2014/main" id="{8A4D5C80-74D4-4213-511A-BD11DE514F42}"/>
              </a:ext>
            </a:extLst>
          </p:cNvPr>
          <p:cNvSpPr txBox="1"/>
          <p:nvPr/>
        </p:nvSpPr>
        <p:spPr>
          <a:xfrm>
            <a:off x="3555730" y="719261"/>
            <a:ext cx="8260133" cy="523220"/>
          </a:xfrm>
          <a:prstGeom prst="rect">
            <a:avLst/>
          </a:prstGeom>
          <a:noFill/>
        </p:spPr>
        <p:txBody>
          <a:bodyPr wrap="square" rtlCol="0">
            <a:spAutoFit/>
          </a:bodyPr>
          <a:lstStyle/>
          <a:p>
            <a:pPr indent="-241539" algn="ctr"/>
            <a:r>
              <a:rPr lang="en-AU" sz="2800" b="1" i="1" dirty="0"/>
              <a:t>Student Activity - Explore Healthcare is Everywhere</a:t>
            </a:r>
          </a:p>
        </p:txBody>
      </p:sp>
      <p:sp>
        <p:nvSpPr>
          <p:cNvPr id="14" name="Rectangle 13">
            <a:extLst>
              <a:ext uri="{FF2B5EF4-FFF2-40B4-BE49-F238E27FC236}">
                <a16:creationId xmlns:a16="http://schemas.microsoft.com/office/drawing/2014/main" id="{958D022D-0D2C-0263-E684-DF89B2D22E0A}"/>
              </a:ext>
            </a:extLst>
          </p:cNvPr>
          <p:cNvSpPr/>
          <p:nvPr/>
        </p:nvSpPr>
        <p:spPr>
          <a:xfrm>
            <a:off x="0" y="5933579"/>
            <a:ext cx="12211792" cy="923330"/>
          </a:xfrm>
          <a:prstGeom prst="rect">
            <a:avLst/>
          </a:prstGeom>
          <a:solidFill>
            <a:srgbClr val="0070C0"/>
          </a:solidFill>
        </p:spPr>
        <p:txBody>
          <a:bodyPr wrap="square" anchor="t">
            <a:spAutoFit/>
          </a:bodyPr>
          <a:lstStyle/>
          <a:p>
            <a:pPr algn="ctr"/>
            <a:r>
              <a:rPr lang="en-AU" sz="5400" dirty="0">
                <a:solidFill>
                  <a:schemeClr val="bg1"/>
                </a:solidFill>
              </a:rPr>
              <a:t>www.gateway2health.com.au/animation/</a:t>
            </a:r>
          </a:p>
        </p:txBody>
      </p:sp>
    </p:spTree>
    <p:extLst>
      <p:ext uri="{BB962C8B-B14F-4D97-AF65-F5344CB8AC3E}">
        <p14:creationId xmlns:p14="http://schemas.microsoft.com/office/powerpoint/2010/main" val="14434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376293" y="2022033"/>
            <a:ext cx="3191660" cy="1873131"/>
          </a:xfrm>
        </p:spPr>
        <p:txBody>
          <a:bodyPr vert="horz" lIns="91440" tIns="45720" rIns="91440" bIns="45720" rtlCol="0" anchor="b">
            <a:noAutofit/>
          </a:bodyPr>
          <a:lstStyle/>
          <a:p>
            <a:r>
              <a:rPr lang="en-US" sz="4000" b="1">
                <a:latin typeface="Bradley Hand ITC" panose="03070402050302030203" pitchFamily="66" charset="0"/>
              </a:rPr>
              <a:t>Questions</a:t>
            </a:r>
          </a:p>
        </p:txBody>
      </p:sp>
      <p:sp>
        <p:nvSpPr>
          <p:cNvPr id="3" name="TextBox 2">
            <a:extLst>
              <a:ext uri="{FF2B5EF4-FFF2-40B4-BE49-F238E27FC236}">
                <a16:creationId xmlns:a16="http://schemas.microsoft.com/office/drawing/2014/main" id="{343B06CE-396C-435F-9C54-95FFD401AD0A}"/>
              </a:ext>
            </a:extLst>
          </p:cNvPr>
          <p:cNvSpPr txBox="1"/>
          <p:nvPr/>
        </p:nvSpPr>
        <p:spPr>
          <a:xfrm>
            <a:off x="4166115" y="1512048"/>
            <a:ext cx="6595672" cy="1446550"/>
          </a:xfrm>
          <a:prstGeom prst="rect">
            <a:avLst/>
          </a:prstGeom>
          <a:noFill/>
        </p:spPr>
        <p:txBody>
          <a:bodyPr wrap="square" rtlCol="0">
            <a:spAutoFit/>
          </a:bodyPr>
          <a:lstStyle/>
          <a:p>
            <a:pPr indent="-241539"/>
            <a:r>
              <a:rPr lang="en-AU" sz="4400" b="1" i="1"/>
              <a:t>Question and discussion time</a:t>
            </a:r>
          </a:p>
        </p:txBody>
      </p:sp>
      <p:pic>
        <p:nvPicPr>
          <p:cNvPr id="9" name="Picture 8" descr="Graphical user interface, application&#10;&#10;Description automatically generated">
            <a:extLst>
              <a:ext uri="{FF2B5EF4-FFF2-40B4-BE49-F238E27FC236}">
                <a16:creationId xmlns:a16="http://schemas.microsoft.com/office/drawing/2014/main" id="{C4133936-5387-4715-9CB9-BFC025ADE303}"/>
              </a:ext>
            </a:extLst>
          </p:cNvPr>
          <p:cNvPicPr>
            <a:picLocks noChangeAspect="1"/>
          </p:cNvPicPr>
          <p:nvPr/>
        </p:nvPicPr>
        <p:blipFill>
          <a:blip r:embed="rId3"/>
          <a:stretch>
            <a:fillRect/>
          </a:stretch>
        </p:blipFill>
        <p:spPr>
          <a:xfrm>
            <a:off x="-2" y="34985"/>
            <a:ext cx="4465320" cy="1368552"/>
          </a:xfrm>
          <a:prstGeom prst="rect">
            <a:avLst/>
          </a:prstGeom>
        </p:spPr>
      </p:pic>
      <p:pic>
        <p:nvPicPr>
          <p:cNvPr id="5" name="Picture 4" descr="Icon&#10;&#10;Description automatically generated">
            <a:extLst>
              <a:ext uri="{FF2B5EF4-FFF2-40B4-BE49-F238E27FC236}">
                <a16:creationId xmlns:a16="http://schemas.microsoft.com/office/drawing/2014/main" id="{A6D57991-981A-43E8-9FAA-1E115A3A5D0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576048" y="2297755"/>
            <a:ext cx="3887892" cy="3887892"/>
          </a:xfrm>
          <a:prstGeom prst="rect">
            <a:avLst/>
          </a:prstGeom>
        </p:spPr>
      </p:pic>
    </p:spTree>
    <p:extLst>
      <p:ext uri="{BB962C8B-B14F-4D97-AF65-F5344CB8AC3E}">
        <p14:creationId xmlns:p14="http://schemas.microsoft.com/office/powerpoint/2010/main" val="408928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4B33-BB3C-44BF-8189-26F5D574CED2}"/>
              </a:ext>
            </a:extLst>
          </p:cNvPr>
          <p:cNvSpPr>
            <a:spLocks noGrp="1"/>
          </p:cNvSpPr>
          <p:nvPr>
            <p:ph type="title"/>
          </p:nvPr>
        </p:nvSpPr>
        <p:spPr>
          <a:xfrm>
            <a:off x="252919" y="1519681"/>
            <a:ext cx="2947482" cy="2958430"/>
          </a:xfrm>
        </p:spPr>
        <p:txBody>
          <a:bodyPr/>
          <a:lstStyle/>
          <a:p>
            <a:br>
              <a:rPr lang="en-US" dirty="0"/>
            </a:br>
            <a:br>
              <a:rPr lang="en-US" dirty="0"/>
            </a:br>
            <a:br>
              <a:rPr lang="en-US" dirty="0">
                <a:latin typeface="Bradley Hand ITC" panose="03070402050302030203" pitchFamily="66" charset="0"/>
              </a:rPr>
            </a:br>
            <a:r>
              <a:rPr lang="en-US" b="1" dirty="0">
                <a:latin typeface="Bradley Hand ITC" panose="03070402050302030203" pitchFamily="66" charset="0"/>
              </a:rPr>
              <a:t>Want to learn more?</a:t>
            </a:r>
            <a:endParaRPr lang="en-AU" b="1" dirty="0">
              <a:latin typeface="Bradley Hand ITC" panose="03070402050302030203" pitchFamily="66" charset="0"/>
            </a:endParaRPr>
          </a:p>
        </p:txBody>
      </p:sp>
      <p:pic>
        <p:nvPicPr>
          <p:cNvPr id="8" name="Picture 7" descr="A picture containing indoor, drawing, clock&#10;&#10;Description automatically generated">
            <a:extLst>
              <a:ext uri="{FF2B5EF4-FFF2-40B4-BE49-F238E27FC236}">
                <a16:creationId xmlns:a16="http://schemas.microsoft.com/office/drawing/2014/main" id="{D8D227A1-8A8C-481E-962E-293492E6D629}"/>
              </a:ext>
            </a:extLst>
          </p:cNvPr>
          <p:cNvPicPr>
            <a:picLocks noChangeAspect="1"/>
          </p:cNvPicPr>
          <p:nvPr/>
        </p:nvPicPr>
        <p:blipFill>
          <a:blip r:embed="rId3"/>
          <a:stretch>
            <a:fillRect/>
          </a:stretch>
        </p:blipFill>
        <p:spPr>
          <a:xfrm>
            <a:off x="9210579" y="3444104"/>
            <a:ext cx="2595939" cy="2595939"/>
          </a:xfrm>
          <a:prstGeom prst="rect">
            <a:avLst/>
          </a:prstGeom>
        </p:spPr>
      </p:pic>
      <p:sp>
        <p:nvSpPr>
          <p:cNvPr id="13" name="Rectangle 12"/>
          <p:cNvSpPr/>
          <p:nvPr/>
        </p:nvSpPr>
        <p:spPr>
          <a:xfrm>
            <a:off x="9121291" y="2522490"/>
            <a:ext cx="2779157" cy="646331"/>
          </a:xfrm>
          <a:prstGeom prst="rect">
            <a:avLst/>
          </a:prstGeom>
        </p:spPr>
        <p:txBody>
          <a:bodyPr wrap="square">
            <a:spAutoFit/>
          </a:bodyPr>
          <a:lstStyle/>
          <a:p>
            <a:pPr algn="ctr"/>
            <a:r>
              <a:rPr lang="en-AU"/>
              <a:t>Scan the QR code to visit the CYO website.</a:t>
            </a:r>
          </a:p>
        </p:txBody>
      </p:sp>
      <p:sp>
        <p:nvSpPr>
          <p:cNvPr id="14" name="Rectangle 13"/>
          <p:cNvSpPr/>
          <p:nvPr/>
        </p:nvSpPr>
        <p:spPr>
          <a:xfrm>
            <a:off x="0" y="5933579"/>
            <a:ext cx="12211792" cy="923330"/>
          </a:xfrm>
          <a:prstGeom prst="rect">
            <a:avLst/>
          </a:prstGeom>
          <a:solidFill>
            <a:srgbClr val="0070C0"/>
          </a:solidFill>
        </p:spPr>
        <p:txBody>
          <a:bodyPr wrap="square" anchor="t">
            <a:spAutoFit/>
          </a:bodyPr>
          <a:lstStyle/>
          <a:p>
            <a:pPr algn="ctr"/>
            <a:r>
              <a:rPr lang="en-AU" sz="5400">
                <a:solidFill>
                  <a:schemeClr val="bg1"/>
                </a:solidFill>
              </a:rPr>
              <a:t>www.cyohealthcareer.com.au</a:t>
            </a:r>
          </a:p>
        </p:txBody>
      </p:sp>
      <p:pic>
        <p:nvPicPr>
          <p:cNvPr id="15" name="Picture 6" descr="A close up of a logo&#10;&#10;Description generated with very high confidence">
            <a:extLst>
              <a:ext uri="{FF2B5EF4-FFF2-40B4-BE49-F238E27FC236}">
                <a16:creationId xmlns:a16="http://schemas.microsoft.com/office/drawing/2014/main" id="{0980D354-EE1F-481E-B36A-E131EC3FC4DF}"/>
              </a:ext>
            </a:extLst>
          </p:cNvPr>
          <p:cNvPicPr>
            <a:picLocks noChangeAspect="1"/>
          </p:cNvPicPr>
          <p:nvPr/>
        </p:nvPicPr>
        <p:blipFill>
          <a:blip r:embed="rId4"/>
          <a:stretch>
            <a:fillRect/>
          </a:stretch>
        </p:blipFill>
        <p:spPr>
          <a:xfrm>
            <a:off x="3684320" y="200600"/>
            <a:ext cx="7871340" cy="1714989"/>
          </a:xfrm>
          <a:prstGeom prst="rect">
            <a:avLst/>
          </a:prstGeom>
          <a:solidFill>
            <a:schemeClr val="bg1"/>
          </a:solidFill>
        </p:spPr>
      </p:pic>
      <p:pic>
        <p:nvPicPr>
          <p:cNvPr id="10" name="Picture 9" descr="Diagram, engineering drawing&#10;&#10;Description automatically generated">
            <a:extLst>
              <a:ext uri="{FF2B5EF4-FFF2-40B4-BE49-F238E27FC236}">
                <a16:creationId xmlns:a16="http://schemas.microsoft.com/office/drawing/2014/main" id="{87E1A853-08FB-4F74-AC8D-826AC8B6088F}"/>
              </a:ext>
            </a:extLst>
          </p:cNvPr>
          <p:cNvPicPr>
            <a:picLocks noChangeAspect="1"/>
          </p:cNvPicPr>
          <p:nvPr/>
        </p:nvPicPr>
        <p:blipFill>
          <a:blip r:embed="rId5"/>
          <a:stretch>
            <a:fillRect/>
          </a:stretch>
        </p:blipFill>
        <p:spPr>
          <a:xfrm>
            <a:off x="3558430" y="2561132"/>
            <a:ext cx="5643184" cy="3239816"/>
          </a:xfrm>
          <a:prstGeom prst="rect">
            <a:avLst/>
          </a:prstGeom>
        </p:spPr>
      </p:pic>
    </p:spTree>
    <p:extLst>
      <p:ext uri="{BB962C8B-B14F-4D97-AF65-F5344CB8AC3E}">
        <p14:creationId xmlns:p14="http://schemas.microsoft.com/office/powerpoint/2010/main" val="13084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drawing&#10;&#10;Description automatically generated">
            <a:extLst>
              <a:ext uri="{FF2B5EF4-FFF2-40B4-BE49-F238E27FC236}">
                <a16:creationId xmlns:a16="http://schemas.microsoft.com/office/drawing/2014/main" id="{3972B4E6-FEDC-437C-9349-13D71732BEB8}"/>
              </a:ext>
            </a:extLst>
          </p:cNvPr>
          <p:cNvPicPr>
            <a:picLocks noChangeAspect="1"/>
          </p:cNvPicPr>
          <p:nvPr/>
        </p:nvPicPr>
        <p:blipFill>
          <a:blip r:embed="rId3"/>
          <a:stretch>
            <a:fillRect/>
          </a:stretch>
        </p:blipFill>
        <p:spPr>
          <a:xfrm>
            <a:off x="6052950" y="3560867"/>
            <a:ext cx="2535560" cy="2375394"/>
          </a:xfrm>
          <a:prstGeom prst="rect">
            <a:avLst/>
          </a:prstGeom>
        </p:spPr>
      </p:pic>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241822" y="1555869"/>
            <a:ext cx="3040226" cy="1873131"/>
          </a:xfrm>
        </p:spPr>
        <p:txBody>
          <a:bodyPr vert="horz" lIns="91440" tIns="45720" rIns="91440" bIns="45720" rtlCol="0" anchor="b">
            <a:noAutofit/>
          </a:bodyPr>
          <a:lstStyle/>
          <a:p>
            <a:br>
              <a:rPr lang="en-US" sz="4000" b="1">
                <a:latin typeface="Bradley Hand ITC" panose="03070402050302030203" pitchFamily="66" charset="0"/>
              </a:rPr>
            </a:br>
            <a:br>
              <a:rPr lang="en-US" sz="4000" b="1">
                <a:latin typeface="Bradley Hand ITC" panose="03070402050302030203" pitchFamily="66" charset="0"/>
              </a:rPr>
            </a:br>
            <a:br>
              <a:rPr lang="en-US" sz="4000" b="1">
                <a:latin typeface="Bradley Hand ITC" panose="03070402050302030203" pitchFamily="66" charset="0"/>
              </a:rPr>
            </a:br>
            <a:br>
              <a:rPr lang="en-US" sz="4000" b="1">
                <a:latin typeface="Bradley Hand ITC" panose="03070402050302030203" pitchFamily="66" charset="0"/>
              </a:rPr>
            </a:br>
            <a:br>
              <a:rPr lang="en-US" sz="4000" b="1">
                <a:latin typeface="Bradley Hand ITC" panose="03070402050302030203" pitchFamily="66" charset="0"/>
              </a:rPr>
            </a:br>
            <a:r>
              <a:rPr lang="en-US" sz="4000" b="1">
                <a:latin typeface="Bradley Hand ITC" panose="03070402050302030203" pitchFamily="66" charset="0"/>
              </a:rPr>
              <a:t>Why the health industry? </a:t>
            </a:r>
          </a:p>
        </p:txBody>
      </p:sp>
      <p:pic>
        <p:nvPicPr>
          <p:cNvPr id="15" name="Content Placeholder 4" descr="A picture containing object, clock&#10;&#10;Description automatically generated">
            <a:extLst>
              <a:ext uri="{FF2B5EF4-FFF2-40B4-BE49-F238E27FC236}">
                <a16:creationId xmlns:a16="http://schemas.microsoft.com/office/drawing/2014/main" id="{A8A4A65A-CAD5-4820-A2A6-80CF6614F645}"/>
              </a:ext>
            </a:extLst>
          </p:cNvPr>
          <p:cNvPicPr>
            <a:picLocks noChangeAspect="1"/>
          </p:cNvPicPr>
          <p:nvPr/>
        </p:nvPicPr>
        <p:blipFill>
          <a:blip r:embed="rId4"/>
          <a:stretch>
            <a:fillRect/>
          </a:stretch>
        </p:blipFill>
        <p:spPr>
          <a:xfrm>
            <a:off x="3697056" y="597457"/>
            <a:ext cx="3040294" cy="2341026"/>
          </a:xfrm>
          <a:prstGeom prst="rect">
            <a:avLst/>
          </a:prstGeom>
        </p:spPr>
      </p:pic>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529C921-B77D-4AB7-9DE4-F3D668E2A3A0}"/>
              </a:ext>
            </a:extLst>
          </p:cNvPr>
          <p:cNvSpPr/>
          <p:nvPr/>
        </p:nvSpPr>
        <p:spPr>
          <a:xfrm>
            <a:off x="3914899" y="3065800"/>
            <a:ext cx="2766374" cy="830997"/>
          </a:xfrm>
          <a:prstGeom prst="rect">
            <a:avLst/>
          </a:prstGeom>
        </p:spPr>
        <p:txBody>
          <a:bodyPr wrap="square">
            <a:spAutoFit/>
          </a:bodyPr>
          <a:lstStyle/>
          <a:p>
            <a:pPr algn="ctr">
              <a:spcAft>
                <a:spcPts val="600"/>
              </a:spcAft>
            </a:pPr>
            <a:r>
              <a:rPr lang="en-US" sz="2400"/>
              <a:t>F</a:t>
            </a:r>
            <a:r>
              <a:rPr lang="en-AU" sz="2400" err="1"/>
              <a:t>astest</a:t>
            </a:r>
            <a:r>
              <a:rPr lang="en-AU" sz="2400"/>
              <a:t> growing industry!</a:t>
            </a:r>
          </a:p>
        </p:txBody>
      </p:sp>
      <p:sp>
        <p:nvSpPr>
          <p:cNvPr id="9" name="Rectangle 8">
            <a:extLst>
              <a:ext uri="{FF2B5EF4-FFF2-40B4-BE49-F238E27FC236}">
                <a16:creationId xmlns:a16="http://schemas.microsoft.com/office/drawing/2014/main" id="{B1FECC2A-0720-448D-B26F-F1F5B62A254F}"/>
              </a:ext>
            </a:extLst>
          </p:cNvPr>
          <p:cNvSpPr/>
          <p:nvPr/>
        </p:nvSpPr>
        <p:spPr>
          <a:xfrm>
            <a:off x="8011580" y="3027798"/>
            <a:ext cx="3286319" cy="830997"/>
          </a:xfrm>
          <a:prstGeom prst="rect">
            <a:avLst/>
          </a:prstGeom>
        </p:spPr>
        <p:txBody>
          <a:bodyPr wrap="square">
            <a:spAutoFit/>
          </a:bodyPr>
          <a:lstStyle/>
          <a:p>
            <a:pPr algn="ctr">
              <a:spcAft>
                <a:spcPts val="600"/>
              </a:spcAft>
            </a:pPr>
            <a:r>
              <a:rPr lang="en-US" sz="2400"/>
              <a:t>250,000 extra jobs predicted by 2023.</a:t>
            </a:r>
            <a:endParaRPr lang="en-AU" sz="2400"/>
          </a:p>
        </p:txBody>
      </p:sp>
      <p:pic>
        <p:nvPicPr>
          <p:cNvPr id="17" name="Picture 16" descr="A person sitting on a bed&#10;&#10;Description automatically generated">
            <a:extLst>
              <a:ext uri="{FF2B5EF4-FFF2-40B4-BE49-F238E27FC236}">
                <a16:creationId xmlns:a16="http://schemas.microsoft.com/office/drawing/2014/main" id="{EDD0274A-561B-41AF-80DC-2BC603BEFF09}"/>
              </a:ext>
            </a:extLst>
          </p:cNvPr>
          <p:cNvPicPr>
            <a:picLocks noChangeAspect="1"/>
          </p:cNvPicPr>
          <p:nvPr/>
        </p:nvPicPr>
        <p:blipFill>
          <a:blip r:embed="rId5"/>
          <a:stretch>
            <a:fillRect/>
          </a:stretch>
        </p:blipFill>
        <p:spPr>
          <a:xfrm>
            <a:off x="268673" y="3655629"/>
            <a:ext cx="3022706" cy="2059780"/>
          </a:xfrm>
          <a:prstGeom prst="rect">
            <a:avLst/>
          </a:prstGeom>
        </p:spPr>
      </p:pic>
      <p:pic>
        <p:nvPicPr>
          <p:cNvPr id="21" name="Picture 20" descr="A group of people in a room&#10;&#10;Description automatically generated">
            <a:extLst>
              <a:ext uri="{FF2B5EF4-FFF2-40B4-BE49-F238E27FC236}">
                <a16:creationId xmlns:a16="http://schemas.microsoft.com/office/drawing/2014/main" id="{00FE8212-DD68-46FF-BE52-2BB95D862106}"/>
              </a:ext>
            </a:extLst>
          </p:cNvPr>
          <p:cNvPicPr>
            <a:picLocks noChangeAspect="1"/>
          </p:cNvPicPr>
          <p:nvPr/>
        </p:nvPicPr>
        <p:blipFill>
          <a:blip r:embed="rId6"/>
          <a:stretch>
            <a:fillRect/>
          </a:stretch>
        </p:blipFill>
        <p:spPr>
          <a:xfrm>
            <a:off x="8133074" y="686773"/>
            <a:ext cx="3043333" cy="2341025"/>
          </a:xfrm>
          <a:prstGeom prst="rect">
            <a:avLst/>
          </a:prstGeom>
        </p:spPr>
      </p:pic>
      <p:sp>
        <p:nvSpPr>
          <p:cNvPr id="30" name="Rectangle 29">
            <a:extLst>
              <a:ext uri="{FF2B5EF4-FFF2-40B4-BE49-F238E27FC236}">
                <a16:creationId xmlns:a16="http://schemas.microsoft.com/office/drawing/2014/main" id="{00FFBC54-980D-4F5D-B79D-79A2135FFBBB}"/>
              </a:ext>
            </a:extLst>
          </p:cNvPr>
          <p:cNvSpPr/>
          <p:nvPr/>
        </p:nvSpPr>
        <p:spPr>
          <a:xfrm>
            <a:off x="5791510" y="6096980"/>
            <a:ext cx="3058440" cy="461665"/>
          </a:xfrm>
          <a:prstGeom prst="rect">
            <a:avLst/>
          </a:prstGeom>
        </p:spPr>
        <p:txBody>
          <a:bodyPr wrap="square">
            <a:spAutoFit/>
          </a:bodyPr>
          <a:lstStyle/>
          <a:p>
            <a:pPr algn="ctr">
              <a:spcAft>
                <a:spcPts val="600"/>
              </a:spcAft>
            </a:pPr>
            <a:r>
              <a:rPr lang="en-US" sz="2400"/>
              <a:t>Health is everywhere!</a:t>
            </a:r>
            <a:endParaRPr lang="en-AU" sz="2400"/>
          </a:p>
        </p:txBody>
      </p:sp>
      <p:pic>
        <p:nvPicPr>
          <p:cNvPr id="19" name="Picture 18" descr="Graphical user interface, application&#10;&#10;Description automatically generated">
            <a:extLst>
              <a:ext uri="{FF2B5EF4-FFF2-40B4-BE49-F238E27FC236}">
                <a16:creationId xmlns:a16="http://schemas.microsoft.com/office/drawing/2014/main" id="{7E52FF19-5871-4A62-AEDB-8F284B632D6F}"/>
              </a:ext>
            </a:extLst>
          </p:cNvPr>
          <p:cNvPicPr>
            <a:picLocks noChangeAspect="1"/>
          </p:cNvPicPr>
          <p:nvPr/>
        </p:nvPicPr>
        <p:blipFill>
          <a:blip r:embed="rId7"/>
          <a:stretch>
            <a:fillRect/>
          </a:stretch>
        </p:blipFill>
        <p:spPr>
          <a:xfrm>
            <a:off x="-2" y="34985"/>
            <a:ext cx="4465320" cy="1368552"/>
          </a:xfrm>
          <a:prstGeom prst="rect">
            <a:avLst/>
          </a:prstGeom>
        </p:spPr>
      </p:pic>
    </p:spTree>
    <p:extLst>
      <p:ext uri="{BB962C8B-B14F-4D97-AF65-F5344CB8AC3E}">
        <p14:creationId xmlns:p14="http://schemas.microsoft.com/office/powerpoint/2010/main" val="322558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241822" y="1555869"/>
            <a:ext cx="3040226" cy="1873131"/>
          </a:xfrm>
        </p:spPr>
        <p:txBody>
          <a:bodyPr vert="horz" lIns="91440" tIns="45720" rIns="91440" bIns="45720" rtlCol="0" anchor="b">
            <a:noAutofit/>
          </a:bodyPr>
          <a:lstStyle/>
          <a:p>
            <a:r>
              <a:rPr lang="en-US" sz="4000" b="1">
                <a:latin typeface="Bradley Hand ITC" panose="03070402050302030203" pitchFamily="66" charset="0"/>
              </a:rPr>
              <a:t>Jobs in the health industry</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343B06CE-396C-435F-9C54-95FFD401AD0A}"/>
              </a:ext>
            </a:extLst>
          </p:cNvPr>
          <p:cNvSpPr txBox="1"/>
          <p:nvPr/>
        </p:nvSpPr>
        <p:spPr>
          <a:xfrm>
            <a:off x="4452986" y="1685490"/>
            <a:ext cx="6595672" cy="3477875"/>
          </a:xfrm>
          <a:prstGeom prst="rect">
            <a:avLst/>
          </a:prstGeom>
          <a:noFill/>
        </p:spPr>
        <p:txBody>
          <a:bodyPr wrap="square" rtlCol="0">
            <a:spAutoFit/>
          </a:bodyPr>
          <a:lstStyle/>
          <a:p>
            <a:r>
              <a:rPr lang="en-US" sz="4400" b="1" i="1"/>
              <a:t>When you think of careers in the health industry, what types of jobs or occupations first come to mind? </a:t>
            </a:r>
          </a:p>
        </p:txBody>
      </p:sp>
      <p:pic>
        <p:nvPicPr>
          <p:cNvPr id="9" name="Picture 8" descr="Graphical user interface, application&#10;&#10;Description automatically generated">
            <a:extLst>
              <a:ext uri="{FF2B5EF4-FFF2-40B4-BE49-F238E27FC236}">
                <a16:creationId xmlns:a16="http://schemas.microsoft.com/office/drawing/2014/main" id="{A0C44928-1AAF-46C9-96C2-053C7478708F}"/>
              </a:ext>
            </a:extLst>
          </p:cNvPr>
          <p:cNvPicPr>
            <a:picLocks noChangeAspect="1"/>
          </p:cNvPicPr>
          <p:nvPr/>
        </p:nvPicPr>
        <p:blipFill>
          <a:blip r:embed="rId3"/>
          <a:stretch>
            <a:fillRect/>
          </a:stretch>
        </p:blipFill>
        <p:spPr>
          <a:xfrm>
            <a:off x="-2" y="34985"/>
            <a:ext cx="4465320" cy="1368552"/>
          </a:xfrm>
          <a:prstGeom prst="rect">
            <a:avLst/>
          </a:prstGeom>
        </p:spPr>
      </p:pic>
      <p:pic>
        <p:nvPicPr>
          <p:cNvPr id="5" name="Picture 4" descr="A group of people smiling&#10;&#10;Description automatically generated with low confidence">
            <a:extLst>
              <a:ext uri="{FF2B5EF4-FFF2-40B4-BE49-F238E27FC236}">
                <a16:creationId xmlns:a16="http://schemas.microsoft.com/office/drawing/2014/main" id="{0988F931-7DDA-735C-04C2-B3E9281ADC07}"/>
              </a:ext>
            </a:extLst>
          </p:cNvPr>
          <p:cNvPicPr>
            <a:picLocks noChangeAspect="1"/>
          </p:cNvPicPr>
          <p:nvPr/>
        </p:nvPicPr>
        <p:blipFill>
          <a:blip r:embed="rId4"/>
          <a:stretch>
            <a:fillRect/>
          </a:stretch>
        </p:blipFill>
        <p:spPr>
          <a:xfrm>
            <a:off x="211000" y="3792936"/>
            <a:ext cx="3194143" cy="1905027"/>
          </a:xfrm>
          <a:prstGeom prst="rect">
            <a:avLst/>
          </a:prstGeom>
        </p:spPr>
      </p:pic>
    </p:spTree>
    <p:extLst>
      <p:ext uri="{BB962C8B-B14F-4D97-AF65-F5344CB8AC3E}">
        <p14:creationId xmlns:p14="http://schemas.microsoft.com/office/powerpoint/2010/main" val="184915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241822" y="1555869"/>
            <a:ext cx="3040226" cy="2017719"/>
          </a:xfrm>
        </p:spPr>
        <p:txBody>
          <a:bodyPr vert="horz" lIns="91440" tIns="45720" rIns="91440" bIns="45720" rtlCol="0" anchor="b">
            <a:noAutofit/>
          </a:bodyPr>
          <a:lstStyle/>
          <a:p>
            <a:r>
              <a:rPr lang="en-US" sz="4000" b="1">
                <a:latin typeface="Bradley Hand ITC" panose="03070402050302030203" pitchFamily="66" charset="0"/>
              </a:rPr>
              <a:t>Top health careers in Queensland </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screenshot of a cell phone&#10;&#10;Description automatically generated">
            <a:extLst>
              <a:ext uri="{FF2B5EF4-FFF2-40B4-BE49-F238E27FC236}">
                <a16:creationId xmlns:a16="http://schemas.microsoft.com/office/drawing/2014/main" id="{038D3BCC-667E-4DAD-B551-9C24F941056A}"/>
              </a:ext>
            </a:extLst>
          </p:cNvPr>
          <p:cNvPicPr>
            <a:picLocks noChangeAspect="1"/>
          </p:cNvPicPr>
          <p:nvPr/>
        </p:nvPicPr>
        <p:blipFill rotWithShape="1">
          <a:blip r:embed="rId3"/>
          <a:srcRect b="82868"/>
          <a:stretch/>
        </p:blipFill>
        <p:spPr>
          <a:xfrm>
            <a:off x="3704491" y="749808"/>
            <a:ext cx="7997299" cy="914869"/>
          </a:xfrm>
          <a:prstGeom prst="rect">
            <a:avLst/>
          </a:prstGeom>
        </p:spPr>
      </p:pic>
      <p:pic>
        <p:nvPicPr>
          <p:cNvPr id="8" name="Picture 7" descr="A picture containing table, cup, food, sitting&#10;&#10;Description automatically generated">
            <a:extLst>
              <a:ext uri="{FF2B5EF4-FFF2-40B4-BE49-F238E27FC236}">
                <a16:creationId xmlns:a16="http://schemas.microsoft.com/office/drawing/2014/main" id="{58530921-1824-4ADE-A981-0E7D2D3E7AEB}"/>
              </a:ext>
            </a:extLst>
          </p:cNvPr>
          <p:cNvPicPr>
            <a:picLocks noChangeAspect="1"/>
          </p:cNvPicPr>
          <p:nvPr/>
        </p:nvPicPr>
        <p:blipFill>
          <a:blip r:embed="rId4"/>
          <a:stretch>
            <a:fillRect/>
          </a:stretch>
        </p:blipFill>
        <p:spPr>
          <a:xfrm>
            <a:off x="150548" y="3832096"/>
            <a:ext cx="3222774" cy="2017719"/>
          </a:xfrm>
          <a:prstGeom prst="rect">
            <a:avLst/>
          </a:prstGeom>
        </p:spPr>
      </p:pic>
      <p:graphicFrame>
        <p:nvGraphicFramePr>
          <p:cNvPr id="9" name="Chart 8">
            <a:extLst>
              <a:ext uri="{FF2B5EF4-FFF2-40B4-BE49-F238E27FC236}">
                <a16:creationId xmlns:a16="http://schemas.microsoft.com/office/drawing/2014/main" id="{B9D8F161-B8C3-4C4D-9456-CD268B8CF865}"/>
              </a:ext>
            </a:extLst>
          </p:cNvPr>
          <p:cNvGraphicFramePr>
            <a:graphicFrameLocks/>
          </p:cNvGraphicFramePr>
          <p:nvPr>
            <p:extLst>
              <p:ext uri="{D42A27DB-BD31-4B8C-83A1-F6EECF244321}">
                <p14:modId xmlns:p14="http://schemas.microsoft.com/office/powerpoint/2010/main" val="3796314592"/>
              </p:ext>
            </p:extLst>
          </p:nvPr>
        </p:nvGraphicFramePr>
        <p:xfrm>
          <a:off x="3974123" y="1664677"/>
          <a:ext cx="7546215" cy="4665785"/>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6" descr="A picture containing clock&#10;&#10;Description automatically generated">
            <a:extLst>
              <a:ext uri="{FF2B5EF4-FFF2-40B4-BE49-F238E27FC236}">
                <a16:creationId xmlns:a16="http://schemas.microsoft.com/office/drawing/2014/main" id="{F416AC36-4DED-457A-9D39-C210BB929FA9}"/>
              </a:ext>
            </a:extLst>
          </p:cNvPr>
          <p:cNvPicPr>
            <a:picLocks noChangeAspect="1"/>
          </p:cNvPicPr>
          <p:nvPr/>
        </p:nvPicPr>
        <p:blipFill>
          <a:blip r:embed="rId6"/>
          <a:stretch>
            <a:fillRect/>
          </a:stretch>
        </p:blipFill>
        <p:spPr>
          <a:xfrm>
            <a:off x="9600721" y="222270"/>
            <a:ext cx="2105025" cy="847725"/>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6C0968D0-5947-4D3D-88A1-92AD939EA448}"/>
              </a:ext>
            </a:extLst>
          </p:cNvPr>
          <p:cNvPicPr>
            <a:picLocks noChangeAspect="1"/>
          </p:cNvPicPr>
          <p:nvPr/>
        </p:nvPicPr>
        <p:blipFill>
          <a:blip r:embed="rId7"/>
          <a:stretch>
            <a:fillRect/>
          </a:stretch>
        </p:blipFill>
        <p:spPr>
          <a:xfrm>
            <a:off x="-2" y="34985"/>
            <a:ext cx="4465320" cy="1368552"/>
          </a:xfrm>
          <a:prstGeom prst="rect">
            <a:avLst/>
          </a:prstGeom>
        </p:spPr>
      </p:pic>
    </p:spTree>
    <p:extLst>
      <p:ext uri="{BB962C8B-B14F-4D97-AF65-F5344CB8AC3E}">
        <p14:creationId xmlns:p14="http://schemas.microsoft.com/office/powerpoint/2010/main" val="53850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drawing&#10;&#10;Description automatically generated">
            <a:extLst>
              <a:ext uri="{FF2B5EF4-FFF2-40B4-BE49-F238E27FC236}">
                <a16:creationId xmlns:a16="http://schemas.microsoft.com/office/drawing/2014/main" id="{3972B4E6-FEDC-437C-9349-13D71732BEB8}"/>
              </a:ext>
            </a:extLst>
          </p:cNvPr>
          <p:cNvPicPr>
            <a:picLocks noChangeAspect="1"/>
          </p:cNvPicPr>
          <p:nvPr/>
        </p:nvPicPr>
        <p:blipFill>
          <a:blip r:embed="rId3"/>
          <a:stretch>
            <a:fillRect/>
          </a:stretch>
        </p:blipFill>
        <p:spPr>
          <a:xfrm>
            <a:off x="6465850" y="2335717"/>
            <a:ext cx="1695740" cy="1588624"/>
          </a:xfrm>
          <a:prstGeom prst="rect">
            <a:avLst/>
          </a:prstGeom>
        </p:spPr>
      </p:pic>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241822" y="1555869"/>
            <a:ext cx="3040226" cy="1479311"/>
          </a:xfrm>
        </p:spPr>
        <p:txBody>
          <a:bodyPr vert="horz" lIns="91440" tIns="45720" rIns="91440" bIns="45720" rtlCol="0" anchor="b">
            <a:noAutofit/>
          </a:bodyPr>
          <a:lstStyle/>
          <a:p>
            <a:r>
              <a:rPr lang="en-US" sz="4000" b="1">
                <a:latin typeface="Bradley Hand ITC" panose="03070402050302030203" pitchFamily="66" charset="0"/>
              </a:rPr>
              <a:t>So why VET?</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529C921-B77D-4AB7-9DE4-F3D668E2A3A0}"/>
              </a:ext>
            </a:extLst>
          </p:cNvPr>
          <p:cNvSpPr/>
          <p:nvPr/>
        </p:nvSpPr>
        <p:spPr>
          <a:xfrm>
            <a:off x="3542291" y="2268983"/>
            <a:ext cx="2766374" cy="830997"/>
          </a:xfrm>
          <a:prstGeom prst="rect">
            <a:avLst/>
          </a:prstGeom>
        </p:spPr>
        <p:txBody>
          <a:bodyPr wrap="square">
            <a:spAutoFit/>
          </a:bodyPr>
          <a:lstStyle/>
          <a:p>
            <a:pPr algn="ctr">
              <a:spcAft>
                <a:spcPts val="600"/>
              </a:spcAft>
            </a:pPr>
            <a:r>
              <a:rPr lang="en-AU" sz="2400"/>
              <a:t>Start your career earlier!</a:t>
            </a:r>
          </a:p>
        </p:txBody>
      </p:sp>
      <p:sp>
        <p:nvSpPr>
          <p:cNvPr id="9" name="Rectangle 8">
            <a:extLst>
              <a:ext uri="{FF2B5EF4-FFF2-40B4-BE49-F238E27FC236}">
                <a16:creationId xmlns:a16="http://schemas.microsoft.com/office/drawing/2014/main" id="{B1FECC2A-0720-448D-B26F-F1F5B62A254F}"/>
              </a:ext>
            </a:extLst>
          </p:cNvPr>
          <p:cNvSpPr/>
          <p:nvPr/>
        </p:nvSpPr>
        <p:spPr>
          <a:xfrm>
            <a:off x="8161590" y="2225769"/>
            <a:ext cx="3286319" cy="830997"/>
          </a:xfrm>
          <a:prstGeom prst="rect">
            <a:avLst/>
          </a:prstGeom>
        </p:spPr>
        <p:txBody>
          <a:bodyPr wrap="square">
            <a:spAutoFit/>
          </a:bodyPr>
          <a:lstStyle/>
          <a:p>
            <a:pPr algn="ctr">
              <a:spcAft>
                <a:spcPts val="600"/>
              </a:spcAft>
            </a:pPr>
            <a:r>
              <a:rPr lang="en-US" sz="2400"/>
              <a:t>Get paid while you learn!</a:t>
            </a:r>
            <a:endParaRPr lang="en-AU" sz="2400"/>
          </a:p>
        </p:txBody>
      </p:sp>
      <p:sp>
        <p:nvSpPr>
          <p:cNvPr id="14" name="Rectangle 13">
            <a:extLst>
              <a:ext uri="{FF2B5EF4-FFF2-40B4-BE49-F238E27FC236}">
                <a16:creationId xmlns:a16="http://schemas.microsoft.com/office/drawing/2014/main" id="{22B51E7A-C56E-4492-9AD7-A569768D7836}"/>
              </a:ext>
            </a:extLst>
          </p:cNvPr>
          <p:cNvSpPr/>
          <p:nvPr/>
        </p:nvSpPr>
        <p:spPr>
          <a:xfrm>
            <a:off x="3671656" y="6038412"/>
            <a:ext cx="3058440" cy="461665"/>
          </a:xfrm>
          <a:prstGeom prst="rect">
            <a:avLst/>
          </a:prstGeom>
        </p:spPr>
        <p:txBody>
          <a:bodyPr wrap="square">
            <a:spAutoFit/>
          </a:bodyPr>
          <a:lstStyle/>
          <a:p>
            <a:pPr algn="ctr">
              <a:spcAft>
                <a:spcPts val="600"/>
              </a:spcAft>
            </a:pPr>
            <a:r>
              <a:rPr lang="en-US" sz="2400"/>
              <a:t>VET offers flexibility!</a:t>
            </a:r>
            <a:endParaRPr lang="en-AU" sz="2400"/>
          </a:p>
        </p:txBody>
      </p:sp>
      <p:sp>
        <p:nvSpPr>
          <p:cNvPr id="16" name="Rectangle 15">
            <a:extLst>
              <a:ext uri="{FF2B5EF4-FFF2-40B4-BE49-F238E27FC236}">
                <a16:creationId xmlns:a16="http://schemas.microsoft.com/office/drawing/2014/main" id="{7B504552-E73D-423E-B8DB-2F7C07BBF325}"/>
              </a:ext>
            </a:extLst>
          </p:cNvPr>
          <p:cNvSpPr/>
          <p:nvPr/>
        </p:nvSpPr>
        <p:spPr>
          <a:xfrm>
            <a:off x="8317945" y="5879393"/>
            <a:ext cx="3058440" cy="830997"/>
          </a:xfrm>
          <a:prstGeom prst="rect">
            <a:avLst/>
          </a:prstGeom>
        </p:spPr>
        <p:txBody>
          <a:bodyPr wrap="square">
            <a:spAutoFit/>
          </a:bodyPr>
          <a:lstStyle/>
          <a:p>
            <a:pPr algn="ctr">
              <a:spcAft>
                <a:spcPts val="600"/>
              </a:spcAft>
            </a:pPr>
            <a:r>
              <a:rPr lang="en-US" sz="2400"/>
              <a:t>Skills and knowledge are transferrable!</a:t>
            </a:r>
            <a:endParaRPr lang="en-AU" sz="2400"/>
          </a:p>
        </p:txBody>
      </p:sp>
      <p:pic>
        <p:nvPicPr>
          <p:cNvPr id="4" name="Picture 3" descr="A picture containing text&#10;&#10;Description automatically generated">
            <a:extLst>
              <a:ext uri="{FF2B5EF4-FFF2-40B4-BE49-F238E27FC236}">
                <a16:creationId xmlns:a16="http://schemas.microsoft.com/office/drawing/2014/main" id="{8EC41F45-4E7B-45FC-B321-CD3C057CCCD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844565" y="154912"/>
            <a:ext cx="4161826" cy="2341027"/>
          </a:xfrm>
          <a:prstGeom prst="rect">
            <a:avLst/>
          </a:prstGeom>
        </p:spPr>
      </p:pic>
      <p:sp>
        <p:nvSpPr>
          <p:cNvPr id="5" name="TextBox 4">
            <a:extLst>
              <a:ext uri="{FF2B5EF4-FFF2-40B4-BE49-F238E27FC236}">
                <a16:creationId xmlns:a16="http://schemas.microsoft.com/office/drawing/2014/main" id="{F40A82C8-8368-4383-9FBF-BC2053509F6E}"/>
              </a:ext>
            </a:extLst>
          </p:cNvPr>
          <p:cNvSpPr txBox="1"/>
          <p:nvPr/>
        </p:nvSpPr>
        <p:spPr>
          <a:xfrm>
            <a:off x="8566132" y="7010036"/>
            <a:ext cx="3625868" cy="230832"/>
          </a:xfrm>
          <a:prstGeom prst="rect">
            <a:avLst/>
          </a:prstGeom>
          <a:noFill/>
        </p:spPr>
        <p:txBody>
          <a:bodyPr wrap="square" rtlCol="0">
            <a:spAutoFit/>
          </a:bodyPr>
          <a:lstStyle/>
          <a:p>
            <a:r>
              <a:rPr lang="en-AU" sz="900">
                <a:hlinkClick r:id="rId5" tooltip="https://commons.wikimedia.org/wiki/File:Black_Man_Running_Cartoon_Vector.svg"/>
              </a:rPr>
              <a:t>This Photo</a:t>
            </a:r>
            <a:r>
              <a:rPr lang="en-AU" sz="900"/>
              <a:t> by Unknown Author is licensed under </a:t>
            </a:r>
            <a:r>
              <a:rPr lang="en-AU" sz="900">
                <a:hlinkClick r:id="rId6" tooltip="https://creativecommons.org/licenses/by-sa/3.0/"/>
              </a:rPr>
              <a:t>CC BY-SA</a:t>
            </a:r>
            <a:endParaRPr lang="en-AU" sz="900"/>
          </a:p>
        </p:txBody>
      </p:sp>
      <p:pic>
        <p:nvPicPr>
          <p:cNvPr id="11" name="Picture 10" descr="A close-up of a note&#10;&#10;Description automatically generated with low confidence">
            <a:extLst>
              <a:ext uri="{FF2B5EF4-FFF2-40B4-BE49-F238E27FC236}">
                <a16:creationId xmlns:a16="http://schemas.microsoft.com/office/drawing/2014/main" id="{7CC755A6-284B-4957-BB57-682CAE9C671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703200" y="440668"/>
            <a:ext cx="2130956" cy="1413978"/>
          </a:xfrm>
          <a:prstGeom prst="rect">
            <a:avLst/>
          </a:prstGeom>
        </p:spPr>
      </p:pic>
      <p:pic>
        <p:nvPicPr>
          <p:cNvPr id="13" name="Picture 12" descr="Icon&#10;&#10;Description automatically generated">
            <a:extLst>
              <a:ext uri="{FF2B5EF4-FFF2-40B4-BE49-F238E27FC236}">
                <a16:creationId xmlns:a16="http://schemas.microsoft.com/office/drawing/2014/main" id="{F6E0E97A-49F9-41B6-983B-DD3DC87035A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194142" y="4111852"/>
            <a:ext cx="1898229" cy="1898229"/>
          </a:xfrm>
          <a:prstGeom prst="rect">
            <a:avLst/>
          </a:prstGeom>
        </p:spPr>
      </p:pic>
      <p:pic>
        <p:nvPicPr>
          <p:cNvPr id="20" name="Picture 19" descr="A picture containing text, automaton&#10;&#10;Description automatically generated">
            <a:extLst>
              <a:ext uri="{FF2B5EF4-FFF2-40B4-BE49-F238E27FC236}">
                <a16:creationId xmlns:a16="http://schemas.microsoft.com/office/drawing/2014/main" id="{0E237DFF-F4BA-4CA5-85FE-C6BAAC8B1930}"/>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8317346" y="3467239"/>
            <a:ext cx="3561282" cy="2479459"/>
          </a:xfrm>
          <a:prstGeom prst="rect">
            <a:avLst/>
          </a:prstGeom>
        </p:spPr>
      </p:pic>
      <p:sp>
        <p:nvSpPr>
          <p:cNvPr id="30" name="Rectangle 29">
            <a:extLst>
              <a:ext uri="{FF2B5EF4-FFF2-40B4-BE49-F238E27FC236}">
                <a16:creationId xmlns:a16="http://schemas.microsoft.com/office/drawing/2014/main" id="{00FFBC54-980D-4F5D-B79D-79A2135FFBBB}"/>
              </a:ext>
            </a:extLst>
          </p:cNvPr>
          <p:cNvSpPr/>
          <p:nvPr/>
        </p:nvSpPr>
        <p:spPr>
          <a:xfrm>
            <a:off x="5779154" y="4034289"/>
            <a:ext cx="3058440" cy="830997"/>
          </a:xfrm>
          <a:prstGeom prst="rect">
            <a:avLst/>
          </a:prstGeom>
        </p:spPr>
        <p:txBody>
          <a:bodyPr wrap="square">
            <a:spAutoFit/>
          </a:bodyPr>
          <a:lstStyle/>
          <a:p>
            <a:pPr algn="ctr">
              <a:spcAft>
                <a:spcPts val="600"/>
              </a:spcAft>
            </a:pPr>
            <a:r>
              <a:rPr lang="en-US" sz="2400"/>
              <a:t>Gain experience for the real world! </a:t>
            </a:r>
            <a:endParaRPr lang="en-AU" sz="2400"/>
          </a:p>
        </p:txBody>
      </p:sp>
      <p:pic>
        <p:nvPicPr>
          <p:cNvPr id="19" name="Picture 18" descr="Graphical user interface, application&#10;&#10;Description automatically generated">
            <a:extLst>
              <a:ext uri="{FF2B5EF4-FFF2-40B4-BE49-F238E27FC236}">
                <a16:creationId xmlns:a16="http://schemas.microsoft.com/office/drawing/2014/main" id="{15C1BC19-219D-46A6-AFDF-747792B91746}"/>
              </a:ext>
            </a:extLst>
          </p:cNvPr>
          <p:cNvPicPr>
            <a:picLocks noChangeAspect="1"/>
          </p:cNvPicPr>
          <p:nvPr/>
        </p:nvPicPr>
        <p:blipFill>
          <a:blip r:embed="rId13"/>
          <a:stretch>
            <a:fillRect/>
          </a:stretch>
        </p:blipFill>
        <p:spPr>
          <a:xfrm>
            <a:off x="-2" y="34985"/>
            <a:ext cx="4465320" cy="1368552"/>
          </a:xfrm>
          <a:prstGeom prst="rect">
            <a:avLst/>
          </a:prstGeom>
        </p:spPr>
      </p:pic>
      <p:pic>
        <p:nvPicPr>
          <p:cNvPr id="1027" name="Picture 3">
            <a:extLst>
              <a:ext uri="{FF2B5EF4-FFF2-40B4-BE49-F238E27FC236}">
                <a16:creationId xmlns:a16="http://schemas.microsoft.com/office/drawing/2014/main" id="{66979A1B-ADCF-6214-BF95-1F07D92F86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526" y="3763093"/>
            <a:ext cx="3339362" cy="21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5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241822" y="1555869"/>
            <a:ext cx="3040226" cy="1873131"/>
          </a:xfrm>
        </p:spPr>
        <p:txBody>
          <a:bodyPr vert="horz" lIns="91440" tIns="45720" rIns="91440" bIns="45720" rtlCol="0" anchor="b">
            <a:noAutofit/>
          </a:bodyPr>
          <a:lstStyle/>
          <a:p>
            <a:r>
              <a:rPr lang="en-US" sz="4000" b="1">
                <a:latin typeface="Bradley Hand ITC" panose="03070402050302030203" pitchFamily="66" charset="0"/>
              </a:rPr>
              <a:t>Personal skills and attributes</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343B06CE-396C-435F-9C54-95FFD401AD0A}"/>
              </a:ext>
            </a:extLst>
          </p:cNvPr>
          <p:cNvSpPr txBox="1"/>
          <p:nvPr/>
        </p:nvSpPr>
        <p:spPr>
          <a:xfrm>
            <a:off x="4452986" y="1685490"/>
            <a:ext cx="6595672" cy="3477875"/>
          </a:xfrm>
          <a:prstGeom prst="rect">
            <a:avLst/>
          </a:prstGeom>
          <a:noFill/>
        </p:spPr>
        <p:txBody>
          <a:bodyPr wrap="square" rtlCol="0">
            <a:spAutoFit/>
          </a:bodyPr>
          <a:lstStyle/>
          <a:p>
            <a:pPr indent="-241539"/>
            <a:r>
              <a:rPr lang="en-AU" sz="4400" b="1" i="1"/>
              <a:t>What are some of the skills and personal attributes that you might need to work in the health industry? </a:t>
            </a:r>
          </a:p>
        </p:txBody>
      </p:sp>
      <p:pic>
        <p:nvPicPr>
          <p:cNvPr id="9" name="Picture 8" descr="Graphical user interface, application&#10;&#10;Description automatically generated">
            <a:extLst>
              <a:ext uri="{FF2B5EF4-FFF2-40B4-BE49-F238E27FC236}">
                <a16:creationId xmlns:a16="http://schemas.microsoft.com/office/drawing/2014/main" id="{C4133936-5387-4715-9CB9-BFC025ADE303}"/>
              </a:ext>
            </a:extLst>
          </p:cNvPr>
          <p:cNvPicPr>
            <a:picLocks noChangeAspect="1"/>
          </p:cNvPicPr>
          <p:nvPr/>
        </p:nvPicPr>
        <p:blipFill>
          <a:blip r:embed="rId3"/>
          <a:stretch>
            <a:fillRect/>
          </a:stretch>
        </p:blipFill>
        <p:spPr>
          <a:xfrm>
            <a:off x="-2" y="34985"/>
            <a:ext cx="4465320" cy="1368552"/>
          </a:xfrm>
          <a:prstGeom prst="rect">
            <a:avLst/>
          </a:prstGeom>
        </p:spPr>
      </p:pic>
      <p:pic>
        <p:nvPicPr>
          <p:cNvPr id="2050" name="Picture 2">
            <a:extLst>
              <a:ext uri="{FF2B5EF4-FFF2-40B4-BE49-F238E27FC236}">
                <a16:creationId xmlns:a16="http://schemas.microsoft.com/office/drawing/2014/main" id="{BB8ABFF0-758F-6D0C-D9C7-B7345C776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22" y="3558054"/>
            <a:ext cx="3191005" cy="232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55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241822" y="1555869"/>
            <a:ext cx="3040226" cy="1873131"/>
          </a:xfrm>
        </p:spPr>
        <p:txBody>
          <a:bodyPr vert="horz" lIns="91440" tIns="45720" rIns="91440" bIns="45720" rtlCol="0" anchor="b">
            <a:noAutofit/>
          </a:bodyPr>
          <a:lstStyle/>
          <a:p>
            <a:r>
              <a:rPr lang="en-US" sz="4000" b="1">
                <a:latin typeface="Bradley Hand ITC" panose="03070402050302030203" pitchFamily="66" charset="0"/>
              </a:rPr>
              <a:t>Personal skills and attributes</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person sitting in a room&#10;&#10;Description automatically generated">
            <a:extLst>
              <a:ext uri="{FF2B5EF4-FFF2-40B4-BE49-F238E27FC236}">
                <a16:creationId xmlns:a16="http://schemas.microsoft.com/office/drawing/2014/main" id="{2D340F55-C53D-4DFA-8B57-E9C8C250BEA6}"/>
              </a:ext>
            </a:extLst>
          </p:cNvPr>
          <p:cNvPicPr>
            <a:picLocks noChangeAspect="1"/>
          </p:cNvPicPr>
          <p:nvPr/>
        </p:nvPicPr>
        <p:blipFill>
          <a:blip r:embed="rId3"/>
          <a:stretch>
            <a:fillRect/>
          </a:stretch>
        </p:blipFill>
        <p:spPr>
          <a:xfrm>
            <a:off x="155807" y="3681045"/>
            <a:ext cx="3212256" cy="2028094"/>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8D960283-F84D-4021-8731-C125D8CD738F}"/>
              </a:ext>
            </a:extLst>
          </p:cNvPr>
          <p:cNvPicPr>
            <a:picLocks noChangeAspect="1"/>
          </p:cNvPicPr>
          <p:nvPr/>
        </p:nvPicPr>
        <p:blipFill>
          <a:blip r:embed="rId4"/>
          <a:stretch>
            <a:fillRect/>
          </a:stretch>
        </p:blipFill>
        <p:spPr>
          <a:xfrm>
            <a:off x="-2" y="34985"/>
            <a:ext cx="4465320" cy="1368552"/>
          </a:xfrm>
          <a:prstGeom prst="rect">
            <a:avLst/>
          </a:prstGeom>
        </p:spPr>
      </p:pic>
      <p:graphicFrame>
        <p:nvGraphicFramePr>
          <p:cNvPr id="7" name="Diagram 6">
            <a:extLst>
              <a:ext uri="{FF2B5EF4-FFF2-40B4-BE49-F238E27FC236}">
                <a16:creationId xmlns:a16="http://schemas.microsoft.com/office/drawing/2014/main" id="{938D2625-7F7D-478F-9710-8F9086A0EFF8}"/>
              </a:ext>
            </a:extLst>
          </p:cNvPr>
          <p:cNvGraphicFramePr/>
          <p:nvPr>
            <p:extLst>
              <p:ext uri="{D42A27DB-BD31-4B8C-83A1-F6EECF244321}">
                <p14:modId xmlns:p14="http://schemas.microsoft.com/office/powerpoint/2010/main" val="1468238259"/>
              </p:ext>
            </p:extLst>
          </p:nvPr>
        </p:nvGraphicFramePr>
        <p:xfrm>
          <a:off x="3577573" y="758952"/>
          <a:ext cx="8238291" cy="53309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6721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241822" y="1555869"/>
            <a:ext cx="3040226" cy="3132672"/>
          </a:xfrm>
        </p:spPr>
        <p:txBody>
          <a:bodyPr vert="horz" lIns="91440" tIns="45720" rIns="91440" bIns="45720" rtlCol="0" anchor="b">
            <a:noAutofit/>
          </a:bodyPr>
          <a:lstStyle/>
          <a:p>
            <a:r>
              <a:rPr lang="en-US" sz="4000" b="1">
                <a:latin typeface="Bradley Hand ITC" panose="03070402050302030203" pitchFamily="66" charset="0"/>
              </a:rPr>
              <a:t>Healthcare is Everywhere – Online Interactive Tool</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descr="Graphical user interface, application&#10;&#10;Description automatically generated">
            <a:extLst>
              <a:ext uri="{FF2B5EF4-FFF2-40B4-BE49-F238E27FC236}">
                <a16:creationId xmlns:a16="http://schemas.microsoft.com/office/drawing/2014/main" id="{2370E266-9329-497E-BFEC-4BC04708F7E7}"/>
              </a:ext>
            </a:extLst>
          </p:cNvPr>
          <p:cNvPicPr>
            <a:picLocks noChangeAspect="1"/>
          </p:cNvPicPr>
          <p:nvPr/>
        </p:nvPicPr>
        <p:blipFill>
          <a:blip r:embed="rId3"/>
          <a:stretch>
            <a:fillRect/>
          </a:stretch>
        </p:blipFill>
        <p:spPr>
          <a:xfrm>
            <a:off x="-2" y="34985"/>
            <a:ext cx="4465320" cy="1368552"/>
          </a:xfrm>
          <a:prstGeom prst="rect">
            <a:avLst/>
          </a:prstGeom>
        </p:spPr>
      </p:pic>
      <p:pic>
        <p:nvPicPr>
          <p:cNvPr id="7" name="Picture 6" descr="Diagram, engineering drawing&#10;&#10;Description automatically generated">
            <a:extLst>
              <a:ext uri="{FF2B5EF4-FFF2-40B4-BE49-F238E27FC236}">
                <a16:creationId xmlns:a16="http://schemas.microsoft.com/office/drawing/2014/main" id="{655ACD57-E350-4B4A-A1F4-EFE1F7546E34}"/>
              </a:ext>
            </a:extLst>
          </p:cNvPr>
          <p:cNvPicPr>
            <a:picLocks noChangeAspect="1"/>
          </p:cNvPicPr>
          <p:nvPr/>
        </p:nvPicPr>
        <p:blipFill>
          <a:blip r:embed="rId4"/>
          <a:stretch>
            <a:fillRect/>
          </a:stretch>
        </p:blipFill>
        <p:spPr>
          <a:xfrm>
            <a:off x="3671039" y="1429557"/>
            <a:ext cx="8033429" cy="4612083"/>
          </a:xfrm>
          <a:prstGeom prst="rect">
            <a:avLst/>
          </a:prstGeom>
        </p:spPr>
      </p:pic>
    </p:spTree>
    <p:extLst>
      <p:ext uri="{BB962C8B-B14F-4D97-AF65-F5344CB8AC3E}">
        <p14:creationId xmlns:p14="http://schemas.microsoft.com/office/powerpoint/2010/main" val="187940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F2FDA9-3236-47A0-B35E-56A90DFBC820}"/>
              </a:ext>
            </a:extLst>
          </p:cNvPr>
          <p:cNvSpPr>
            <a:spLocks noGrp="1"/>
          </p:cNvSpPr>
          <p:nvPr>
            <p:ph type="title"/>
          </p:nvPr>
        </p:nvSpPr>
        <p:spPr>
          <a:xfrm>
            <a:off x="241822" y="1555869"/>
            <a:ext cx="3040226" cy="1873131"/>
          </a:xfrm>
        </p:spPr>
        <p:txBody>
          <a:bodyPr vert="horz" lIns="91440" tIns="45720" rIns="91440" bIns="45720" rtlCol="0" anchor="b">
            <a:noAutofit/>
          </a:bodyPr>
          <a:lstStyle/>
          <a:p>
            <a:r>
              <a:rPr lang="en-US" sz="4000" b="1">
                <a:latin typeface="Bradley Hand ITC" panose="03070402050302030203" pitchFamily="66" charset="0"/>
              </a:rPr>
              <a:t>Hospital Jobs</a:t>
            </a:r>
          </a:p>
        </p:txBody>
      </p:sp>
      <p:sp>
        <p:nvSpPr>
          <p:cNvPr id="27" name="Rectangle 2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343B06CE-396C-435F-9C54-95FFD401AD0A}"/>
              </a:ext>
            </a:extLst>
          </p:cNvPr>
          <p:cNvSpPr txBox="1"/>
          <p:nvPr/>
        </p:nvSpPr>
        <p:spPr>
          <a:xfrm>
            <a:off x="4452986" y="1685490"/>
            <a:ext cx="6595672" cy="2123658"/>
          </a:xfrm>
          <a:prstGeom prst="rect">
            <a:avLst/>
          </a:prstGeom>
          <a:noFill/>
        </p:spPr>
        <p:txBody>
          <a:bodyPr wrap="square" rtlCol="0">
            <a:spAutoFit/>
          </a:bodyPr>
          <a:lstStyle/>
          <a:p>
            <a:pPr indent="-241539"/>
            <a:r>
              <a:rPr lang="en-AU" sz="4400" b="1" i="1"/>
              <a:t>What are some jobs/people who might work in a hospital?</a:t>
            </a:r>
          </a:p>
        </p:txBody>
      </p:sp>
      <p:pic>
        <p:nvPicPr>
          <p:cNvPr id="9" name="Picture 8" descr="Graphical user interface, application&#10;&#10;Description automatically generated">
            <a:extLst>
              <a:ext uri="{FF2B5EF4-FFF2-40B4-BE49-F238E27FC236}">
                <a16:creationId xmlns:a16="http://schemas.microsoft.com/office/drawing/2014/main" id="{C4133936-5387-4715-9CB9-BFC025ADE303}"/>
              </a:ext>
            </a:extLst>
          </p:cNvPr>
          <p:cNvPicPr>
            <a:picLocks noChangeAspect="1"/>
          </p:cNvPicPr>
          <p:nvPr/>
        </p:nvPicPr>
        <p:blipFill>
          <a:blip r:embed="rId3"/>
          <a:stretch>
            <a:fillRect/>
          </a:stretch>
        </p:blipFill>
        <p:spPr>
          <a:xfrm>
            <a:off x="-2" y="34985"/>
            <a:ext cx="4465320" cy="1368552"/>
          </a:xfrm>
          <a:prstGeom prst="rect">
            <a:avLst/>
          </a:prstGeom>
        </p:spPr>
      </p:pic>
      <p:pic>
        <p:nvPicPr>
          <p:cNvPr id="2052" name="Picture 4" descr="See the source image">
            <a:extLst>
              <a:ext uri="{FF2B5EF4-FFF2-40B4-BE49-F238E27FC236}">
                <a16:creationId xmlns:a16="http://schemas.microsoft.com/office/drawing/2014/main" id="{12F50FD6-D5A2-475F-8E86-C6FECB3E1F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 t="3998" r="-12" b="9940"/>
          <a:stretch/>
        </p:blipFill>
        <p:spPr bwMode="auto">
          <a:xfrm>
            <a:off x="6791863" y="3209365"/>
            <a:ext cx="3955124" cy="360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3587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D6149083B6E041859E3C834ECA9AA4" ma:contentTypeVersion="74" ma:contentTypeDescription="Create a new document." ma:contentTypeScope="" ma:versionID="45c2c4656f6c7d6fd4c79408da7a1987">
  <xsd:schema xmlns:xsd="http://www.w3.org/2001/XMLSchema" xmlns:xs="http://www.w3.org/2001/XMLSchema" xmlns:p="http://schemas.microsoft.com/office/2006/metadata/properties" xmlns:ns2="08b72f49-3683-4d5a-911e-a355c4d1ccba" xmlns:ns3="aa754170-44b6-4fea-9772-9b0e3f306032" xmlns:ns4="acf0ea00-e638-426b-8b19-7901c2baef25" targetNamespace="http://schemas.microsoft.com/office/2006/metadata/properties" ma:root="true" ma:fieldsID="eebbe4dd074295db6d65f27aaf87685f" ns2:_="" ns3:_="" ns4:_="">
    <xsd:import namespace="08b72f49-3683-4d5a-911e-a355c4d1ccba"/>
    <xsd:import namespace="aa754170-44b6-4fea-9772-9b0e3f306032"/>
    <xsd:import namespace="acf0ea00-e638-426b-8b19-7901c2baef2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72f49-3683-4d5a-911e-a355c4d1ccb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a754170-44b6-4fea-9772-9b0e3f30603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f0ea00-e638-426b-8b19-7901c2baef2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raining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08b72f49-3683-4d5a-911e-a355c4d1ccba">USDACTXWQNHY-801825108-6393</_dlc_DocId>
    <_dlc_DocIdUrl xmlns="08b72f49-3683-4d5a-911e-a355c4d1ccba">
      <Url>https://checkuporg.sharepoint.com/business-areas/businessdevelopment/_layouts/15/DocIdRedir.aspx?ID=USDACTXWQNHY-801825108-6393</Url>
      <Description>USDACTXWQNHY-801825108-6393</Description>
    </_dlc_DocIdUrl>
  </documentManagement>
</p:properties>
</file>

<file path=customXml/itemProps1.xml><?xml version="1.0" encoding="utf-8"?>
<ds:datastoreItem xmlns:ds="http://schemas.openxmlformats.org/officeDocument/2006/customXml" ds:itemID="{EF828B74-6D62-44CA-98C2-EAE7EF04C02F}">
  <ds:schemaRefs>
    <ds:schemaRef ds:uri="http://schemas.microsoft.com/sharepoint/v3/contenttype/forms"/>
  </ds:schemaRefs>
</ds:datastoreItem>
</file>

<file path=customXml/itemProps2.xml><?xml version="1.0" encoding="utf-8"?>
<ds:datastoreItem xmlns:ds="http://schemas.openxmlformats.org/officeDocument/2006/customXml" ds:itemID="{599E3AAD-E028-42A8-AA3B-27527DCA1A4F}">
  <ds:schemaRefs>
    <ds:schemaRef ds:uri="08b72f49-3683-4d5a-911e-a355c4d1ccba"/>
    <ds:schemaRef ds:uri="aa754170-44b6-4fea-9772-9b0e3f306032"/>
    <ds:schemaRef ds:uri="acf0ea00-e638-426b-8b19-7901c2baef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B5894E-5E50-4445-8337-ED0A965D54D2}">
  <ds:schemaRefs>
    <ds:schemaRef ds:uri="http://schemas.microsoft.com/sharepoint/events"/>
  </ds:schemaRefs>
</ds:datastoreItem>
</file>

<file path=customXml/itemProps4.xml><?xml version="1.0" encoding="utf-8"?>
<ds:datastoreItem xmlns:ds="http://schemas.openxmlformats.org/officeDocument/2006/customXml" ds:itemID="{BC921E94-941D-4DFB-AB73-8B2F124E02A1}">
  <ds:schemaRefs>
    <ds:schemaRef ds:uri="http://purl.org/dc/dcmitype/"/>
    <ds:schemaRef ds:uri="http://purl.org/dc/terms/"/>
    <ds:schemaRef ds:uri="http://schemas.microsoft.com/office/infopath/2007/PartnerControls"/>
    <ds:schemaRef ds:uri="http://purl.org/dc/elements/1.1/"/>
    <ds:schemaRef ds:uri="http://schemas.microsoft.com/office/2006/metadata/properties"/>
    <ds:schemaRef ds:uri="aa754170-44b6-4fea-9772-9b0e3f306032"/>
    <ds:schemaRef ds:uri="http://schemas.microsoft.com/office/2006/documentManagement/types"/>
    <ds:schemaRef ds:uri="08b72f49-3683-4d5a-911e-a355c4d1ccba"/>
    <ds:schemaRef ds:uri="http://schemas.openxmlformats.org/package/2006/metadata/core-properties"/>
    <ds:schemaRef ds:uri="acf0ea00-e638-426b-8b19-7901c2baef2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240</TotalTime>
  <Words>1273</Words>
  <Application>Microsoft Office PowerPoint</Application>
  <PresentationFormat>Widescreen</PresentationFormat>
  <Paragraphs>109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Bradley Hand ITC</vt:lpstr>
      <vt:lpstr>Calibri</vt:lpstr>
      <vt:lpstr>Corbel</vt:lpstr>
      <vt:lpstr>Wingdings 2</vt:lpstr>
      <vt:lpstr>Frame</vt:lpstr>
      <vt:lpstr>  </vt:lpstr>
      <vt:lpstr>     Why the health industry? </vt:lpstr>
      <vt:lpstr>Jobs in the health industry</vt:lpstr>
      <vt:lpstr>Top health careers in Queensland </vt:lpstr>
      <vt:lpstr>So why VET?</vt:lpstr>
      <vt:lpstr>Personal skills and attributes</vt:lpstr>
      <vt:lpstr>Personal skills and attributes</vt:lpstr>
      <vt:lpstr>Healthcare is Everywhere – Online Interactive Tool</vt:lpstr>
      <vt:lpstr>Hospital Jobs</vt:lpstr>
      <vt:lpstr>Hospital Jobs</vt:lpstr>
      <vt:lpstr>Aged Care Jobs</vt:lpstr>
      <vt:lpstr>Aged Care Jobs</vt:lpstr>
      <vt:lpstr>Exploring jobs in health – 10 minutes  Resource: Student Worksheet</vt:lpstr>
      <vt:lpstr>Questions</vt:lpstr>
      <vt:lpstr>   Want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Your Own (CYO) Health Career</dc:title>
  <dc:creator>Sabrina Kerr</dc:creator>
  <cp:lastModifiedBy>Sabrina Kerr</cp:lastModifiedBy>
  <cp:revision>1</cp:revision>
  <cp:lastPrinted>2021-05-09T11:31:30Z</cp:lastPrinted>
  <dcterms:created xsi:type="dcterms:W3CDTF">2020-08-12T04:18:50Z</dcterms:created>
  <dcterms:modified xsi:type="dcterms:W3CDTF">2022-06-14T01:34:47Z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0x0101001AD6149083B6E041859E3C834ECA9AA4</vt:lpwstr>
  </property>
  <property fmtid="{D5CDD505-2E9C-101B-9397-08002B2CF9AE}" pid="3" name="_dlc_DocIdItemGuid">
    <vt:lpwstr>98196386-329a-4d72-9ab1-147aa44e033e</vt:lpwstr>
  </property>
</Properties>
</file>